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1" r:id="rId2"/>
  </p:sldMasterIdLst>
  <p:notesMasterIdLst>
    <p:notesMasterId r:id="rId40"/>
  </p:notesMasterIdLst>
  <p:handoutMasterIdLst>
    <p:handoutMasterId r:id="rId41"/>
  </p:handoutMasterIdLst>
  <p:sldIdLst>
    <p:sldId id="256" r:id="rId3"/>
    <p:sldId id="277" r:id="rId4"/>
    <p:sldId id="294" r:id="rId5"/>
    <p:sldId id="295" r:id="rId6"/>
    <p:sldId id="305" r:id="rId7"/>
    <p:sldId id="304" r:id="rId8"/>
    <p:sldId id="302" r:id="rId9"/>
    <p:sldId id="282" r:id="rId10"/>
    <p:sldId id="297" r:id="rId11"/>
    <p:sldId id="283" r:id="rId12"/>
    <p:sldId id="298" r:id="rId13"/>
    <p:sldId id="313" r:id="rId14"/>
    <p:sldId id="299" r:id="rId15"/>
    <p:sldId id="300" r:id="rId16"/>
    <p:sldId id="280" r:id="rId17"/>
    <p:sldId id="310" r:id="rId18"/>
    <p:sldId id="301" r:id="rId19"/>
    <p:sldId id="307" r:id="rId20"/>
    <p:sldId id="306" r:id="rId21"/>
    <p:sldId id="308" r:id="rId22"/>
    <p:sldId id="314" r:id="rId23"/>
    <p:sldId id="316" r:id="rId24"/>
    <p:sldId id="317" r:id="rId25"/>
    <p:sldId id="318" r:id="rId26"/>
    <p:sldId id="309" r:id="rId27"/>
    <p:sldId id="273" r:id="rId28"/>
    <p:sldId id="274" r:id="rId29"/>
    <p:sldId id="319" r:id="rId30"/>
    <p:sldId id="311" r:id="rId31"/>
    <p:sldId id="312" r:id="rId32"/>
    <p:sldId id="293" r:id="rId33"/>
    <p:sldId id="261" r:id="rId34"/>
    <p:sldId id="265" r:id="rId35"/>
    <p:sldId id="269" r:id="rId36"/>
    <p:sldId id="275" r:id="rId37"/>
    <p:sldId id="272" r:id="rId38"/>
    <p:sldId id="27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Matter" id="{F011189A-F1D0-44F9-9C71-4A3B2A9102F5}">
          <p14:sldIdLst>
            <p14:sldId id="256"/>
            <p14:sldId id="277"/>
            <p14:sldId id="294"/>
            <p14:sldId id="295"/>
            <p14:sldId id="305"/>
            <p14:sldId id="304"/>
            <p14:sldId id="302"/>
          </p14:sldIdLst>
        </p14:section>
        <p14:section name="Project Background" id="{B519D089-5253-44C8-8F73-85F7DBBB99F2}">
          <p14:sldIdLst>
            <p14:sldId id="282"/>
            <p14:sldId id="297"/>
            <p14:sldId id="283"/>
            <p14:sldId id="298"/>
            <p14:sldId id="313"/>
            <p14:sldId id="299"/>
            <p14:sldId id="300"/>
            <p14:sldId id="280"/>
            <p14:sldId id="310"/>
            <p14:sldId id="301"/>
            <p14:sldId id="307"/>
            <p14:sldId id="306"/>
            <p14:sldId id="308"/>
            <p14:sldId id="314"/>
            <p14:sldId id="316"/>
            <p14:sldId id="317"/>
            <p14:sldId id="318"/>
            <p14:sldId id="309"/>
          </p14:sldIdLst>
        </p14:section>
        <p14:section name="Project Content" id="{16430389-ECA0-41C1-894D-B4E9EDB0F1C2}">
          <p14:sldIdLst/>
        </p14:section>
        <p14:section name="Summary" id="{909F9E2D-EC4E-4722-9ED2-7545AAF89B3C}">
          <p14:sldIdLst>
            <p14:sldId id="273"/>
            <p14:sldId id="274"/>
            <p14:sldId id="319"/>
            <p14:sldId id="311"/>
            <p14:sldId id="312"/>
            <p14:sldId id="293"/>
          </p14:sldIdLst>
        </p14:section>
        <p14:section name="Backup Slides" id="{4EE4E2F5-6936-49F3-9094-72EF98BB5109}">
          <p14:sldIdLst>
            <p14:sldId id="261"/>
            <p14:sldId id="265"/>
          </p14:sldIdLst>
        </p14:section>
        <p14:section name="Back Matter" id="{E9DA55F3-5DF7-4364-8DC0-267C8A31AABC}">
          <p14:sldIdLst>
            <p14:sldId id="269"/>
            <p14:sldId id="275"/>
            <p14:sldId id="272"/>
            <p14:sldId id="27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2D6D83-068B-8924-2BB9-FEB5A78B3181}" v="182" dt="2018-11-12T22:38:30.054"/>
    <p1510:client id="{5A2F299E-B8D8-9BEF-1225-83EFFA76A4E3}" v="343" dt="2018-11-13T00:04:57.453"/>
    <p1510:client id="{F7A3DE58-94BC-F097-C06B-3746957E91EA}" v="34" dt="2018-11-12T22:58:29.171"/>
    <p1510:client id="{14078264-E335-F8FB-DA8C-7DEAE620E21E}" v="698" dt="2018-11-12T23:31:40.804"/>
    <p1510:client id="{2A4A15EF-7320-43D4-9EBD-40400D7E82CD}" v="485" dt="2018-11-12T23:19:30.396"/>
    <p1510:client id="{07D4B571-49AB-49D7-B05D-129C5B817E1F}" v="176" dt="2018-11-13T00:38:10.340"/>
    <p1510:client id="{2A10A191-9CD4-41D6-8414-A2212A87994A}" v="663" dt="2018-11-12T23:48:14.261"/>
    <p1510:client id="{9FF8F6E4-75F4-45EF-85FA-769D4E96948E}" v="2522" dt="2018-11-13T06:03:27.756"/>
    <p1510:client id="{57D2117F-3F43-2532-26A5-6BA248D354A7}" v="1" dt="2018-11-12T23:20:53.837"/>
    <p1510:client id="{A3A100D3-1E0D-695D-21D8-E4E1525A1412}" v="21" dt="2018-11-13T00:36:32.318"/>
    <p1510:client id="{7FB331FF-60CA-0B92-6102-37446A001898}" v="201" dt="2018-11-13T02:26:54.1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75" autoAdjust="0"/>
  </p:normalViewPr>
  <p:slideViewPr>
    <p:cSldViewPr snapToGrid="0">
      <p:cViewPr varScale="1">
        <p:scale>
          <a:sx n="77" d="100"/>
          <a:sy n="77" d="100"/>
        </p:scale>
        <p:origin x="883" y="72"/>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CEFB16-EE33-4CCF-89DB-CBBF2145B981}" type="doc">
      <dgm:prSet loTypeId="urn:microsoft.com/office/officeart/2005/8/layout/hierarchy2" loCatId="hierarchy" qsTypeId="urn:microsoft.com/office/officeart/2005/8/quickstyle/simple1" qsCatId="simple" csTypeId="urn:microsoft.com/office/officeart/2005/8/colors/accent0_3" csCatId="mainScheme" phldr="1"/>
      <dgm:spPr/>
      <dgm:t>
        <a:bodyPr/>
        <a:lstStyle/>
        <a:p>
          <a:endParaRPr lang="en-US"/>
        </a:p>
      </dgm:t>
    </dgm:pt>
    <dgm:pt modelId="{55E23A1E-487B-4F4C-9D82-A125FCB35503}">
      <dgm:prSet phldrT="[Text]"/>
      <dgm:spPr/>
      <dgm:t>
        <a:bodyPr/>
        <a:lstStyle/>
        <a:p>
          <a:r>
            <a:rPr lang="en-US"/>
            <a:t>Battery System</a:t>
          </a:r>
        </a:p>
      </dgm:t>
    </dgm:pt>
    <dgm:pt modelId="{B48CC8D0-512E-4964-B31A-A7B6D3BA1B13}" type="parTrans" cxnId="{FE5226BE-C92E-4071-9ADA-8A96644C3225}">
      <dgm:prSet/>
      <dgm:spPr/>
      <dgm:t>
        <a:bodyPr/>
        <a:lstStyle/>
        <a:p>
          <a:endParaRPr lang="en-US"/>
        </a:p>
      </dgm:t>
    </dgm:pt>
    <dgm:pt modelId="{C32E359C-3CCF-48F5-B95F-B02B6987D5B4}" type="sibTrans" cxnId="{FE5226BE-C92E-4071-9ADA-8A96644C3225}">
      <dgm:prSet/>
      <dgm:spPr/>
      <dgm:t>
        <a:bodyPr/>
        <a:lstStyle/>
        <a:p>
          <a:endParaRPr lang="en-US"/>
        </a:p>
      </dgm:t>
    </dgm:pt>
    <dgm:pt modelId="{9D21E5EB-9563-4E22-BAF1-9019554E3E48}" type="asst">
      <dgm:prSet phldrT="[Text]"/>
      <dgm:spPr/>
      <dgm:t>
        <a:bodyPr/>
        <a:lstStyle/>
        <a:p>
          <a:r>
            <a:rPr lang="en-US"/>
            <a:t>Battery Containment</a:t>
          </a:r>
        </a:p>
      </dgm:t>
    </dgm:pt>
    <dgm:pt modelId="{798FBD74-E743-4D7F-A293-D1C348F2FA13}" type="parTrans" cxnId="{A4AA481D-EE6B-4D1E-9A35-BDAEE25DDCF1}">
      <dgm:prSet/>
      <dgm:spPr/>
      <dgm:t>
        <a:bodyPr/>
        <a:lstStyle/>
        <a:p>
          <a:endParaRPr lang="en-US"/>
        </a:p>
      </dgm:t>
    </dgm:pt>
    <dgm:pt modelId="{CEFCB55B-E052-43D3-AFCF-9F08D1F4CED7}" type="sibTrans" cxnId="{A4AA481D-EE6B-4D1E-9A35-BDAEE25DDCF1}">
      <dgm:prSet/>
      <dgm:spPr/>
      <dgm:t>
        <a:bodyPr/>
        <a:lstStyle/>
        <a:p>
          <a:endParaRPr lang="en-US"/>
        </a:p>
      </dgm:t>
    </dgm:pt>
    <dgm:pt modelId="{82E0F1D4-645A-4195-BDBD-C2FA1503071E}" type="asst">
      <dgm:prSet/>
      <dgm:spPr/>
      <dgm:t>
        <a:bodyPr/>
        <a:lstStyle/>
        <a:p>
          <a:r>
            <a:rPr lang="en-US"/>
            <a:t>Battery Management System</a:t>
          </a:r>
        </a:p>
      </dgm:t>
    </dgm:pt>
    <dgm:pt modelId="{DB82804F-D74D-432E-9533-0270FFE2B7E7}" type="parTrans" cxnId="{D6047C87-B285-4919-8922-04DBC0962AD5}">
      <dgm:prSet/>
      <dgm:spPr/>
      <dgm:t>
        <a:bodyPr/>
        <a:lstStyle/>
        <a:p>
          <a:endParaRPr lang="en-US"/>
        </a:p>
      </dgm:t>
    </dgm:pt>
    <dgm:pt modelId="{0CE8E4AA-4232-4DB4-9683-9FCD8258120B}" type="sibTrans" cxnId="{D6047C87-B285-4919-8922-04DBC0962AD5}">
      <dgm:prSet/>
      <dgm:spPr/>
      <dgm:t>
        <a:bodyPr/>
        <a:lstStyle/>
        <a:p>
          <a:endParaRPr lang="en-US"/>
        </a:p>
      </dgm:t>
    </dgm:pt>
    <dgm:pt modelId="{073CE749-6D8A-4791-84C8-E34F5612155C}" type="asst">
      <dgm:prSet/>
      <dgm:spPr/>
      <dgm:t>
        <a:bodyPr/>
        <a:lstStyle/>
        <a:p>
          <a:r>
            <a:rPr lang="en-US"/>
            <a:t>Support</a:t>
          </a:r>
        </a:p>
      </dgm:t>
    </dgm:pt>
    <dgm:pt modelId="{E82D3E05-9EDC-48A8-AF64-785A97F39EC9}" type="parTrans" cxnId="{D206B3A0-E240-4ED3-B802-726E9A4FF223}">
      <dgm:prSet/>
      <dgm:spPr/>
      <dgm:t>
        <a:bodyPr/>
        <a:lstStyle/>
        <a:p>
          <a:endParaRPr lang="en-US"/>
        </a:p>
      </dgm:t>
    </dgm:pt>
    <dgm:pt modelId="{0EDCF555-5AB0-4851-B54E-1F74F3681C77}" type="sibTrans" cxnId="{D206B3A0-E240-4ED3-B802-726E9A4FF223}">
      <dgm:prSet/>
      <dgm:spPr/>
      <dgm:t>
        <a:bodyPr/>
        <a:lstStyle/>
        <a:p>
          <a:endParaRPr lang="en-US"/>
        </a:p>
      </dgm:t>
    </dgm:pt>
    <dgm:pt modelId="{0ABCD2AE-3531-404F-9222-B4C6AB7E6991}">
      <dgm:prSet/>
      <dgm:spPr/>
      <dgm:t>
        <a:bodyPr/>
        <a:lstStyle/>
        <a:p>
          <a:r>
            <a:rPr lang="en-US"/>
            <a:t>Monitor</a:t>
          </a:r>
        </a:p>
      </dgm:t>
    </dgm:pt>
    <dgm:pt modelId="{2FFAC151-623E-4BCB-8A8A-5D2242FCC302}" type="parTrans" cxnId="{3749308C-9A3E-4256-95F4-CFE43F218C60}">
      <dgm:prSet/>
      <dgm:spPr/>
      <dgm:t>
        <a:bodyPr/>
        <a:lstStyle/>
        <a:p>
          <a:endParaRPr lang="en-US"/>
        </a:p>
      </dgm:t>
    </dgm:pt>
    <dgm:pt modelId="{F988B6B9-51B7-4CB6-A6FA-97F36CA1FBF3}" type="sibTrans" cxnId="{3749308C-9A3E-4256-95F4-CFE43F218C60}">
      <dgm:prSet/>
      <dgm:spPr/>
      <dgm:t>
        <a:bodyPr/>
        <a:lstStyle/>
        <a:p>
          <a:endParaRPr lang="en-US"/>
        </a:p>
      </dgm:t>
    </dgm:pt>
    <dgm:pt modelId="{4880D91A-BC45-4CD7-9989-AE82DB3446C3}" type="asst">
      <dgm:prSet/>
      <dgm:spPr/>
      <dgm:t>
        <a:bodyPr/>
        <a:lstStyle/>
        <a:p>
          <a:r>
            <a:rPr lang="en-US"/>
            <a:t>Integrate</a:t>
          </a:r>
        </a:p>
      </dgm:t>
    </dgm:pt>
    <dgm:pt modelId="{E04F5789-1453-4A56-BA6A-1BC176C48E2E}" type="parTrans" cxnId="{69BE25FB-8D96-417E-95C4-6BE3A06CCF9D}">
      <dgm:prSet/>
      <dgm:spPr/>
      <dgm:t>
        <a:bodyPr/>
        <a:lstStyle/>
        <a:p>
          <a:endParaRPr lang="en-US"/>
        </a:p>
      </dgm:t>
    </dgm:pt>
    <dgm:pt modelId="{D6F0B992-1ED2-4056-903B-B0EBF788FE13}" type="sibTrans" cxnId="{69BE25FB-8D96-417E-95C4-6BE3A06CCF9D}">
      <dgm:prSet/>
      <dgm:spPr/>
      <dgm:t>
        <a:bodyPr/>
        <a:lstStyle/>
        <a:p>
          <a:endParaRPr lang="en-US"/>
        </a:p>
      </dgm:t>
    </dgm:pt>
    <dgm:pt modelId="{62F748EF-1EE5-4516-9088-745BE9E5ADE1}" type="asst">
      <dgm:prSet/>
      <dgm:spPr/>
      <dgm:t>
        <a:bodyPr/>
        <a:lstStyle/>
        <a:p>
          <a:r>
            <a:rPr lang="en-US"/>
            <a:t>Configure</a:t>
          </a:r>
        </a:p>
      </dgm:t>
    </dgm:pt>
    <dgm:pt modelId="{88636CDC-6F05-44C2-AC57-21B258E578D7}" type="parTrans" cxnId="{F5583421-45A5-4CB2-9718-601F39D32E88}">
      <dgm:prSet/>
      <dgm:spPr/>
      <dgm:t>
        <a:bodyPr/>
        <a:lstStyle/>
        <a:p>
          <a:endParaRPr lang="en-US"/>
        </a:p>
      </dgm:t>
    </dgm:pt>
    <dgm:pt modelId="{4D5FFFF8-1A6E-471E-83A8-AE47FEC50366}" type="sibTrans" cxnId="{F5583421-45A5-4CB2-9718-601F39D32E88}">
      <dgm:prSet/>
      <dgm:spPr/>
      <dgm:t>
        <a:bodyPr/>
        <a:lstStyle/>
        <a:p>
          <a:endParaRPr lang="en-US"/>
        </a:p>
      </dgm:t>
    </dgm:pt>
    <dgm:pt modelId="{D0A35EEF-7760-41AC-A3D2-E21B1454C230}" type="asst">
      <dgm:prSet/>
      <dgm:spPr/>
      <dgm:t>
        <a:bodyPr/>
        <a:lstStyle/>
        <a:p>
          <a:r>
            <a:rPr lang="en-US"/>
            <a:t>Control</a:t>
          </a:r>
        </a:p>
      </dgm:t>
    </dgm:pt>
    <dgm:pt modelId="{D980988F-4A2E-47C0-89AD-FA0C2A357CAB}" type="parTrans" cxnId="{0EF58B9D-E4C9-4AC2-A49D-92D79418D715}">
      <dgm:prSet/>
      <dgm:spPr/>
      <dgm:t>
        <a:bodyPr/>
        <a:lstStyle/>
        <a:p>
          <a:endParaRPr lang="en-US"/>
        </a:p>
      </dgm:t>
    </dgm:pt>
    <dgm:pt modelId="{40012F08-729C-40F0-B2B1-2E58389EB954}" type="sibTrans" cxnId="{0EF58B9D-E4C9-4AC2-A49D-92D79418D715}">
      <dgm:prSet/>
      <dgm:spPr/>
      <dgm:t>
        <a:bodyPr/>
        <a:lstStyle/>
        <a:p>
          <a:endParaRPr lang="en-US"/>
        </a:p>
      </dgm:t>
    </dgm:pt>
    <dgm:pt modelId="{F18DBD2F-F409-4B86-A28A-C02A4C6AB138}">
      <dgm:prSet/>
      <dgm:spPr/>
      <dgm:t>
        <a:bodyPr/>
        <a:lstStyle/>
        <a:p>
          <a:r>
            <a:rPr lang="en-US"/>
            <a:t>External Forces</a:t>
          </a:r>
        </a:p>
      </dgm:t>
    </dgm:pt>
    <dgm:pt modelId="{84439237-2D1B-410B-8DD5-A14C652A41E7}" type="parTrans" cxnId="{025A8AF9-2ADF-4C22-AB53-2DBA45A850CE}">
      <dgm:prSet/>
      <dgm:spPr/>
      <dgm:t>
        <a:bodyPr/>
        <a:lstStyle/>
        <a:p>
          <a:endParaRPr lang="en-US"/>
        </a:p>
      </dgm:t>
    </dgm:pt>
    <dgm:pt modelId="{E8A77984-09E4-4700-8536-61E554E5C495}" type="sibTrans" cxnId="{025A8AF9-2ADF-4C22-AB53-2DBA45A850CE}">
      <dgm:prSet/>
      <dgm:spPr/>
      <dgm:t>
        <a:bodyPr/>
        <a:lstStyle/>
        <a:p>
          <a:endParaRPr lang="en-US"/>
        </a:p>
      </dgm:t>
    </dgm:pt>
    <dgm:pt modelId="{FFA53406-DE8A-48B0-962F-DCB7395206C5}">
      <dgm:prSet/>
      <dgm:spPr/>
      <dgm:t>
        <a:bodyPr/>
        <a:lstStyle/>
        <a:p>
          <a:r>
            <a:rPr lang="en-US"/>
            <a:t>Battery Load</a:t>
          </a:r>
        </a:p>
      </dgm:t>
    </dgm:pt>
    <dgm:pt modelId="{7D6FF1EC-5695-4035-9876-4975C8A65A3E}" type="parTrans" cxnId="{39DB4D5E-99CA-4EAE-BD51-AE3DE135EFDA}">
      <dgm:prSet/>
      <dgm:spPr/>
      <dgm:t>
        <a:bodyPr/>
        <a:lstStyle/>
        <a:p>
          <a:endParaRPr lang="en-US"/>
        </a:p>
      </dgm:t>
    </dgm:pt>
    <dgm:pt modelId="{58179EFC-BF92-47FB-A234-E0C34AAB4CFB}" type="sibTrans" cxnId="{39DB4D5E-99CA-4EAE-BD51-AE3DE135EFDA}">
      <dgm:prSet/>
      <dgm:spPr/>
      <dgm:t>
        <a:bodyPr/>
        <a:lstStyle/>
        <a:p>
          <a:endParaRPr lang="en-US"/>
        </a:p>
      </dgm:t>
    </dgm:pt>
    <dgm:pt modelId="{3CAA4D11-F177-4B3A-9F65-905D6516CA36}">
      <dgm:prSet/>
      <dgm:spPr/>
      <dgm:t>
        <a:bodyPr/>
        <a:lstStyle/>
        <a:p>
          <a:r>
            <a:rPr lang="en-US"/>
            <a:t>Vehicle Chassis</a:t>
          </a:r>
        </a:p>
      </dgm:t>
    </dgm:pt>
    <dgm:pt modelId="{BC8768A6-A0F7-4BBB-8BE0-A9B47754BE8D}" type="parTrans" cxnId="{546C671C-90FB-40D6-951F-0BC4829DAE95}">
      <dgm:prSet/>
      <dgm:spPr/>
      <dgm:t>
        <a:bodyPr/>
        <a:lstStyle/>
        <a:p>
          <a:endParaRPr lang="en-US"/>
        </a:p>
      </dgm:t>
    </dgm:pt>
    <dgm:pt modelId="{893F6B07-E336-4B30-9C99-F1D34F6F2B72}" type="sibTrans" cxnId="{546C671C-90FB-40D6-951F-0BC4829DAE95}">
      <dgm:prSet/>
      <dgm:spPr/>
      <dgm:t>
        <a:bodyPr/>
        <a:lstStyle/>
        <a:p>
          <a:endParaRPr lang="en-US"/>
        </a:p>
      </dgm:t>
    </dgm:pt>
    <dgm:pt modelId="{969387E8-0085-480D-B967-2D8867C00F51}">
      <dgm:prSet/>
      <dgm:spPr/>
      <dgm:t>
        <a:bodyPr/>
        <a:lstStyle/>
        <a:p>
          <a:r>
            <a:rPr lang="en-US"/>
            <a:t>Battery Layout</a:t>
          </a:r>
        </a:p>
      </dgm:t>
    </dgm:pt>
    <dgm:pt modelId="{DF03691A-21CB-4172-8E86-4F517FA7448D}" type="parTrans" cxnId="{803372DE-062D-4FF1-8BED-85F95858B2CA}">
      <dgm:prSet/>
      <dgm:spPr/>
      <dgm:t>
        <a:bodyPr/>
        <a:lstStyle/>
        <a:p>
          <a:endParaRPr lang="en-US"/>
        </a:p>
      </dgm:t>
    </dgm:pt>
    <dgm:pt modelId="{142CBAD2-08C9-4FE4-BD7C-7292D204352E}" type="sibTrans" cxnId="{803372DE-062D-4FF1-8BED-85F95858B2CA}">
      <dgm:prSet/>
      <dgm:spPr/>
      <dgm:t>
        <a:bodyPr/>
        <a:lstStyle/>
        <a:p>
          <a:endParaRPr lang="en-US"/>
        </a:p>
      </dgm:t>
    </dgm:pt>
    <dgm:pt modelId="{93B96CD8-F2CF-44BD-BBE1-50AB9DDBFD18}">
      <dgm:prSet/>
      <dgm:spPr/>
      <dgm:t>
        <a:bodyPr/>
        <a:lstStyle/>
        <a:p>
          <a:r>
            <a:rPr lang="en-US"/>
            <a:t>Temperature</a:t>
          </a:r>
        </a:p>
      </dgm:t>
    </dgm:pt>
    <dgm:pt modelId="{F07C6DBB-EDA3-4011-9CD2-44B532311DCD}" type="parTrans" cxnId="{E339E579-22A8-4734-BCD5-A52D460F8483}">
      <dgm:prSet/>
      <dgm:spPr/>
      <dgm:t>
        <a:bodyPr/>
        <a:lstStyle/>
        <a:p>
          <a:endParaRPr lang="en-US"/>
        </a:p>
      </dgm:t>
    </dgm:pt>
    <dgm:pt modelId="{AF5E8AEE-EEF1-46AF-871B-2A5E5C86AE50}" type="sibTrans" cxnId="{E339E579-22A8-4734-BCD5-A52D460F8483}">
      <dgm:prSet/>
      <dgm:spPr/>
      <dgm:t>
        <a:bodyPr/>
        <a:lstStyle/>
        <a:p>
          <a:endParaRPr lang="en-US"/>
        </a:p>
      </dgm:t>
    </dgm:pt>
    <dgm:pt modelId="{A268A1CD-2DAB-4C0E-BE26-797E3E3E86B9}">
      <dgm:prSet/>
      <dgm:spPr/>
      <dgm:t>
        <a:bodyPr/>
        <a:lstStyle/>
        <a:p>
          <a:r>
            <a:rPr lang="en-US"/>
            <a:t>Control</a:t>
          </a:r>
        </a:p>
      </dgm:t>
    </dgm:pt>
    <dgm:pt modelId="{3B360DA7-ABAB-4772-9CE2-9EA3F7382034}" type="parTrans" cxnId="{37BEFC1A-C1E0-43D4-BCAF-4EA3CED27911}">
      <dgm:prSet/>
      <dgm:spPr/>
      <dgm:t>
        <a:bodyPr/>
        <a:lstStyle/>
        <a:p>
          <a:endParaRPr lang="en-US"/>
        </a:p>
      </dgm:t>
    </dgm:pt>
    <dgm:pt modelId="{E6687C9B-FA59-47A3-BAC7-53AC9FD872D4}" type="sibTrans" cxnId="{37BEFC1A-C1E0-43D4-BCAF-4EA3CED27911}">
      <dgm:prSet/>
      <dgm:spPr/>
      <dgm:t>
        <a:bodyPr/>
        <a:lstStyle/>
        <a:p>
          <a:endParaRPr lang="en-US"/>
        </a:p>
      </dgm:t>
    </dgm:pt>
    <dgm:pt modelId="{457EC38D-92E3-417F-855A-9A44D495CEE0}">
      <dgm:prSet/>
      <dgm:spPr/>
      <dgm:t>
        <a:bodyPr/>
        <a:lstStyle/>
        <a:p>
          <a:r>
            <a:rPr lang="en-US"/>
            <a:t>Charge</a:t>
          </a:r>
        </a:p>
      </dgm:t>
    </dgm:pt>
    <dgm:pt modelId="{F74B4BF7-9C6D-4F53-BEE0-F7B22F351C56}" type="parTrans" cxnId="{80E7D535-E5D0-4649-A165-1513A99DC4AF}">
      <dgm:prSet/>
      <dgm:spPr/>
      <dgm:t>
        <a:bodyPr/>
        <a:lstStyle/>
        <a:p>
          <a:endParaRPr lang="en-US"/>
        </a:p>
      </dgm:t>
    </dgm:pt>
    <dgm:pt modelId="{2FE16503-AD31-4FF5-BDAE-5B19C130A62A}" type="sibTrans" cxnId="{80E7D535-E5D0-4649-A165-1513A99DC4AF}">
      <dgm:prSet/>
      <dgm:spPr/>
      <dgm:t>
        <a:bodyPr/>
        <a:lstStyle/>
        <a:p>
          <a:endParaRPr lang="en-US"/>
        </a:p>
      </dgm:t>
    </dgm:pt>
    <dgm:pt modelId="{D4EB3E46-6DA7-40C2-B955-A58476BFB2F4}">
      <dgm:prSet/>
      <dgm:spPr/>
      <dgm:t>
        <a:bodyPr/>
        <a:lstStyle/>
        <a:p>
          <a:r>
            <a:rPr lang="en-US"/>
            <a:t>Current Flow</a:t>
          </a:r>
        </a:p>
      </dgm:t>
    </dgm:pt>
    <dgm:pt modelId="{5EE4429E-86D9-4E76-90E9-B09F4D3A2AC9}" type="parTrans" cxnId="{50748575-C260-48D8-A4FF-A5D31BF1453D}">
      <dgm:prSet/>
      <dgm:spPr/>
      <dgm:t>
        <a:bodyPr/>
        <a:lstStyle/>
        <a:p>
          <a:endParaRPr lang="en-US"/>
        </a:p>
      </dgm:t>
    </dgm:pt>
    <dgm:pt modelId="{E904020F-42EF-45E5-82AD-8CB3F629513F}" type="sibTrans" cxnId="{50748575-C260-48D8-A4FF-A5D31BF1453D}">
      <dgm:prSet/>
      <dgm:spPr/>
      <dgm:t>
        <a:bodyPr/>
        <a:lstStyle/>
        <a:p>
          <a:endParaRPr lang="en-US"/>
        </a:p>
      </dgm:t>
    </dgm:pt>
    <dgm:pt modelId="{A24C80D8-6168-44FF-9B0D-8FAFDEC43E0D}">
      <dgm:prSet/>
      <dgm:spPr/>
      <dgm:t>
        <a:bodyPr/>
        <a:lstStyle/>
        <a:p>
          <a:r>
            <a:rPr lang="en-US"/>
            <a:t>Voltage Level</a:t>
          </a:r>
        </a:p>
      </dgm:t>
    </dgm:pt>
    <dgm:pt modelId="{2BC56030-A546-4758-8094-FB90F9284FD6}" type="parTrans" cxnId="{12E3646E-2E9E-4B3E-9A20-CDC0FC976A30}">
      <dgm:prSet/>
      <dgm:spPr/>
      <dgm:t>
        <a:bodyPr/>
        <a:lstStyle/>
        <a:p>
          <a:endParaRPr lang="en-US"/>
        </a:p>
      </dgm:t>
    </dgm:pt>
    <dgm:pt modelId="{54A6C100-C3DB-4B9A-AC68-38F126ECFB20}" type="sibTrans" cxnId="{12E3646E-2E9E-4B3E-9A20-CDC0FC976A30}">
      <dgm:prSet/>
      <dgm:spPr/>
      <dgm:t>
        <a:bodyPr/>
        <a:lstStyle/>
        <a:p>
          <a:endParaRPr lang="en-US"/>
        </a:p>
      </dgm:t>
    </dgm:pt>
    <dgm:pt modelId="{EF69D077-27EE-48D0-8F95-C572FB4F70B2}">
      <dgm:prSet/>
      <dgm:spPr/>
      <dgm:t>
        <a:bodyPr/>
        <a:lstStyle/>
        <a:p>
          <a:r>
            <a:rPr lang="en-US"/>
            <a:t>Power Output</a:t>
          </a:r>
        </a:p>
      </dgm:t>
    </dgm:pt>
    <dgm:pt modelId="{AB03506D-37FE-44CC-A740-56031FDA221F}" type="parTrans" cxnId="{626932E2-B085-4E99-B6D4-BDE708087B5A}">
      <dgm:prSet/>
      <dgm:spPr/>
      <dgm:t>
        <a:bodyPr/>
        <a:lstStyle/>
        <a:p>
          <a:endParaRPr lang="en-US"/>
        </a:p>
      </dgm:t>
    </dgm:pt>
    <dgm:pt modelId="{206AACE7-6EA6-4959-B80D-6DA748539F3E}" type="sibTrans" cxnId="{626932E2-B085-4E99-B6D4-BDE708087B5A}">
      <dgm:prSet/>
      <dgm:spPr/>
      <dgm:t>
        <a:bodyPr/>
        <a:lstStyle/>
        <a:p>
          <a:endParaRPr lang="en-US"/>
        </a:p>
      </dgm:t>
    </dgm:pt>
    <dgm:pt modelId="{496342F3-6F70-4DB9-AF91-6F55BB6D170C}">
      <dgm:prSet/>
      <dgm:spPr/>
      <dgm:t>
        <a:bodyPr/>
        <a:lstStyle/>
        <a:p>
          <a:r>
            <a:rPr lang="en-US"/>
            <a:t>Batteries</a:t>
          </a:r>
        </a:p>
      </dgm:t>
    </dgm:pt>
    <dgm:pt modelId="{C6AA0DD9-079C-4271-A791-0E5FDD2A97E3}" type="parTrans" cxnId="{608FB9F2-E3AD-4B7E-86A2-99C36525E6F6}">
      <dgm:prSet/>
      <dgm:spPr/>
      <dgm:t>
        <a:bodyPr/>
        <a:lstStyle/>
        <a:p>
          <a:endParaRPr lang="en-US"/>
        </a:p>
      </dgm:t>
    </dgm:pt>
    <dgm:pt modelId="{1341EA74-732D-4F7B-9503-2C4FFC3CA546}" type="sibTrans" cxnId="{608FB9F2-E3AD-4B7E-86A2-99C36525E6F6}">
      <dgm:prSet/>
      <dgm:spPr/>
      <dgm:t>
        <a:bodyPr/>
        <a:lstStyle/>
        <a:p>
          <a:endParaRPr lang="en-US"/>
        </a:p>
      </dgm:t>
    </dgm:pt>
    <dgm:pt modelId="{198E4892-1C2B-44CE-9954-EAC7C79E0EB8}">
      <dgm:prSet/>
      <dgm:spPr/>
      <dgm:t>
        <a:bodyPr/>
        <a:lstStyle/>
        <a:p>
          <a:r>
            <a:rPr lang="en-US"/>
            <a:t>Temperature</a:t>
          </a:r>
        </a:p>
      </dgm:t>
    </dgm:pt>
    <dgm:pt modelId="{955F2FAE-387B-4FA2-9B0C-AF1C9AD7A6F3}" type="parTrans" cxnId="{AD34116B-2EB5-41FF-AD63-516A38B07FDD}">
      <dgm:prSet/>
      <dgm:spPr/>
      <dgm:t>
        <a:bodyPr/>
        <a:lstStyle/>
        <a:p>
          <a:endParaRPr lang="en-US"/>
        </a:p>
      </dgm:t>
    </dgm:pt>
    <dgm:pt modelId="{D232AE8C-67CE-4D73-ADDC-B2C3CD44C84F}" type="sibTrans" cxnId="{AD34116B-2EB5-41FF-AD63-516A38B07FDD}">
      <dgm:prSet/>
      <dgm:spPr/>
      <dgm:t>
        <a:bodyPr/>
        <a:lstStyle/>
        <a:p>
          <a:endParaRPr lang="en-US"/>
        </a:p>
      </dgm:t>
    </dgm:pt>
    <dgm:pt modelId="{D47F3A58-C36D-4714-9A36-E0B92F5D1AE5}" type="pres">
      <dgm:prSet presAssocID="{1DCEFB16-EE33-4CCF-89DB-CBBF2145B981}" presName="diagram" presStyleCnt="0">
        <dgm:presLayoutVars>
          <dgm:chPref val="1"/>
          <dgm:dir/>
          <dgm:animOne val="branch"/>
          <dgm:animLvl val="lvl"/>
          <dgm:resizeHandles val="exact"/>
        </dgm:presLayoutVars>
      </dgm:prSet>
      <dgm:spPr/>
    </dgm:pt>
    <dgm:pt modelId="{F670604D-A589-40B2-895C-656B3F44CBD9}" type="pres">
      <dgm:prSet presAssocID="{55E23A1E-487B-4F4C-9D82-A125FCB35503}" presName="root1" presStyleCnt="0"/>
      <dgm:spPr/>
    </dgm:pt>
    <dgm:pt modelId="{31F966F6-78E5-41AF-9277-219E9D7C5EAE}" type="pres">
      <dgm:prSet presAssocID="{55E23A1E-487B-4F4C-9D82-A125FCB35503}" presName="LevelOneTextNode" presStyleLbl="node0" presStyleIdx="0" presStyleCnt="1">
        <dgm:presLayoutVars>
          <dgm:chPref val="3"/>
        </dgm:presLayoutVars>
      </dgm:prSet>
      <dgm:spPr/>
    </dgm:pt>
    <dgm:pt modelId="{F7DC73A8-219C-42C4-932E-A624BFB8661C}" type="pres">
      <dgm:prSet presAssocID="{55E23A1E-487B-4F4C-9D82-A125FCB35503}" presName="level2hierChild" presStyleCnt="0"/>
      <dgm:spPr/>
    </dgm:pt>
    <dgm:pt modelId="{F164CE7D-471C-452D-B252-DD73FC7B1513}" type="pres">
      <dgm:prSet presAssocID="{798FBD74-E743-4D7F-A293-D1C348F2FA13}" presName="conn2-1" presStyleLbl="parChTrans1D2" presStyleIdx="0" presStyleCnt="2"/>
      <dgm:spPr/>
    </dgm:pt>
    <dgm:pt modelId="{B0418B4B-22BD-4775-8A66-26B9674D5F00}" type="pres">
      <dgm:prSet presAssocID="{798FBD74-E743-4D7F-A293-D1C348F2FA13}" presName="connTx" presStyleLbl="parChTrans1D2" presStyleIdx="0" presStyleCnt="2"/>
      <dgm:spPr/>
    </dgm:pt>
    <dgm:pt modelId="{355B980D-D4D0-42E9-8F6D-AE1CE46ABE0B}" type="pres">
      <dgm:prSet presAssocID="{9D21E5EB-9563-4E22-BAF1-9019554E3E48}" presName="root2" presStyleCnt="0"/>
      <dgm:spPr/>
    </dgm:pt>
    <dgm:pt modelId="{5D86D90F-0B3B-4E19-85F3-FAA9FC82B1A0}" type="pres">
      <dgm:prSet presAssocID="{9D21E5EB-9563-4E22-BAF1-9019554E3E48}" presName="LevelTwoTextNode" presStyleLbl="asst1" presStyleIdx="0" presStyleCnt="6">
        <dgm:presLayoutVars>
          <dgm:chPref val="3"/>
        </dgm:presLayoutVars>
      </dgm:prSet>
      <dgm:spPr/>
    </dgm:pt>
    <dgm:pt modelId="{02074CD7-4C6A-4E08-AC17-CFB88EDB8B7E}" type="pres">
      <dgm:prSet presAssocID="{9D21E5EB-9563-4E22-BAF1-9019554E3E48}" presName="level3hierChild" presStyleCnt="0"/>
      <dgm:spPr/>
    </dgm:pt>
    <dgm:pt modelId="{337BE5E6-1091-4BA7-AC47-09F7EA1D0FC3}" type="pres">
      <dgm:prSet presAssocID="{E82D3E05-9EDC-48A8-AF64-785A97F39EC9}" presName="conn2-1" presStyleLbl="parChTrans1D3" presStyleIdx="0" presStyleCnt="7"/>
      <dgm:spPr/>
    </dgm:pt>
    <dgm:pt modelId="{40AB6638-2134-400D-A0EA-6029321D4650}" type="pres">
      <dgm:prSet presAssocID="{E82D3E05-9EDC-48A8-AF64-785A97F39EC9}" presName="connTx" presStyleLbl="parChTrans1D3" presStyleIdx="0" presStyleCnt="7"/>
      <dgm:spPr/>
    </dgm:pt>
    <dgm:pt modelId="{0615B9FE-0D80-478E-9AEB-CBE20645408A}" type="pres">
      <dgm:prSet presAssocID="{073CE749-6D8A-4791-84C8-E34F5612155C}" presName="root2" presStyleCnt="0"/>
      <dgm:spPr/>
    </dgm:pt>
    <dgm:pt modelId="{89B1ECCA-BC07-41C8-B8ED-D96814177BF0}" type="pres">
      <dgm:prSet presAssocID="{073CE749-6D8A-4791-84C8-E34F5612155C}" presName="LevelTwoTextNode" presStyleLbl="asst1" presStyleIdx="1" presStyleCnt="6">
        <dgm:presLayoutVars>
          <dgm:chPref val="3"/>
        </dgm:presLayoutVars>
      </dgm:prSet>
      <dgm:spPr/>
    </dgm:pt>
    <dgm:pt modelId="{44E5ADA7-30D7-4D07-A618-48B9E5228645}" type="pres">
      <dgm:prSet presAssocID="{073CE749-6D8A-4791-84C8-E34F5612155C}" presName="level3hierChild" presStyleCnt="0"/>
      <dgm:spPr/>
    </dgm:pt>
    <dgm:pt modelId="{9E99FE38-034B-48D6-9081-9D9D700A017B}" type="pres">
      <dgm:prSet presAssocID="{84439237-2D1B-410B-8DD5-A14C652A41E7}" presName="conn2-1" presStyleLbl="parChTrans1D4" presStyleIdx="0" presStyleCnt="10"/>
      <dgm:spPr/>
    </dgm:pt>
    <dgm:pt modelId="{CBC96032-0552-4D52-9FC1-09ECB7104160}" type="pres">
      <dgm:prSet presAssocID="{84439237-2D1B-410B-8DD5-A14C652A41E7}" presName="connTx" presStyleLbl="parChTrans1D4" presStyleIdx="0" presStyleCnt="10"/>
      <dgm:spPr/>
    </dgm:pt>
    <dgm:pt modelId="{433D8AB5-478D-42D1-A3A7-04B7A3F30B2D}" type="pres">
      <dgm:prSet presAssocID="{F18DBD2F-F409-4B86-A28A-C02A4C6AB138}" presName="root2" presStyleCnt="0"/>
      <dgm:spPr/>
    </dgm:pt>
    <dgm:pt modelId="{E35C63ED-0E48-482D-8D2F-12DFCB985F87}" type="pres">
      <dgm:prSet presAssocID="{F18DBD2F-F409-4B86-A28A-C02A4C6AB138}" presName="LevelTwoTextNode" presStyleLbl="node4" presStyleIdx="0" presStyleCnt="10">
        <dgm:presLayoutVars>
          <dgm:chPref val="3"/>
        </dgm:presLayoutVars>
      </dgm:prSet>
      <dgm:spPr/>
    </dgm:pt>
    <dgm:pt modelId="{308634FD-54BF-4A2F-AEF8-FEC011B677FD}" type="pres">
      <dgm:prSet presAssocID="{F18DBD2F-F409-4B86-A28A-C02A4C6AB138}" presName="level3hierChild" presStyleCnt="0"/>
      <dgm:spPr/>
    </dgm:pt>
    <dgm:pt modelId="{B480FDCE-5173-4C67-BFD7-90BBB8DA108B}" type="pres">
      <dgm:prSet presAssocID="{7D6FF1EC-5695-4035-9876-4975C8A65A3E}" presName="conn2-1" presStyleLbl="parChTrans1D4" presStyleIdx="1" presStyleCnt="10"/>
      <dgm:spPr/>
    </dgm:pt>
    <dgm:pt modelId="{FD95632D-F479-4103-BF68-AD3CAAFF6290}" type="pres">
      <dgm:prSet presAssocID="{7D6FF1EC-5695-4035-9876-4975C8A65A3E}" presName="connTx" presStyleLbl="parChTrans1D4" presStyleIdx="1" presStyleCnt="10"/>
      <dgm:spPr/>
    </dgm:pt>
    <dgm:pt modelId="{3C5C7DD1-E6A8-4A7B-B3C7-5D34DD0B0FE4}" type="pres">
      <dgm:prSet presAssocID="{FFA53406-DE8A-48B0-962F-DCB7395206C5}" presName="root2" presStyleCnt="0"/>
      <dgm:spPr/>
    </dgm:pt>
    <dgm:pt modelId="{7694062E-CBA3-459C-BCB9-109C06B905B1}" type="pres">
      <dgm:prSet presAssocID="{FFA53406-DE8A-48B0-962F-DCB7395206C5}" presName="LevelTwoTextNode" presStyleLbl="node4" presStyleIdx="1" presStyleCnt="10">
        <dgm:presLayoutVars>
          <dgm:chPref val="3"/>
        </dgm:presLayoutVars>
      </dgm:prSet>
      <dgm:spPr/>
    </dgm:pt>
    <dgm:pt modelId="{6909B0C3-3240-4345-BDEB-ADAF4FE729BC}" type="pres">
      <dgm:prSet presAssocID="{FFA53406-DE8A-48B0-962F-DCB7395206C5}" presName="level3hierChild" presStyleCnt="0"/>
      <dgm:spPr/>
    </dgm:pt>
    <dgm:pt modelId="{C9933D66-12C0-4E3C-8F20-5AF4FB9B1577}" type="pres">
      <dgm:prSet presAssocID="{E04F5789-1453-4A56-BA6A-1BC176C48E2E}" presName="conn2-1" presStyleLbl="parChTrans1D3" presStyleIdx="1" presStyleCnt="7"/>
      <dgm:spPr/>
    </dgm:pt>
    <dgm:pt modelId="{E6874A43-1AB8-4E4A-9257-603E737EE26A}" type="pres">
      <dgm:prSet presAssocID="{E04F5789-1453-4A56-BA6A-1BC176C48E2E}" presName="connTx" presStyleLbl="parChTrans1D3" presStyleIdx="1" presStyleCnt="7"/>
      <dgm:spPr/>
    </dgm:pt>
    <dgm:pt modelId="{253976AB-E1C5-4C93-B2C9-5668AB0F144D}" type="pres">
      <dgm:prSet presAssocID="{4880D91A-BC45-4CD7-9989-AE82DB3446C3}" presName="root2" presStyleCnt="0"/>
      <dgm:spPr/>
    </dgm:pt>
    <dgm:pt modelId="{2ADDB7AB-5EAC-4456-BD5D-B12F65254FDC}" type="pres">
      <dgm:prSet presAssocID="{4880D91A-BC45-4CD7-9989-AE82DB3446C3}" presName="LevelTwoTextNode" presStyleLbl="asst1" presStyleIdx="2" presStyleCnt="6">
        <dgm:presLayoutVars>
          <dgm:chPref val="3"/>
        </dgm:presLayoutVars>
      </dgm:prSet>
      <dgm:spPr/>
    </dgm:pt>
    <dgm:pt modelId="{2FE0F1EB-2FBA-4BAD-A860-9C292CE0763C}" type="pres">
      <dgm:prSet presAssocID="{4880D91A-BC45-4CD7-9989-AE82DB3446C3}" presName="level3hierChild" presStyleCnt="0"/>
      <dgm:spPr/>
    </dgm:pt>
    <dgm:pt modelId="{A269E7FB-C415-4CB8-B060-E55B5833E88F}" type="pres">
      <dgm:prSet presAssocID="{BC8768A6-A0F7-4BBB-8BE0-A9B47754BE8D}" presName="conn2-1" presStyleLbl="parChTrans1D4" presStyleIdx="2" presStyleCnt="10"/>
      <dgm:spPr/>
    </dgm:pt>
    <dgm:pt modelId="{62AD6026-C8D7-471F-86C5-5F852FD7E4EE}" type="pres">
      <dgm:prSet presAssocID="{BC8768A6-A0F7-4BBB-8BE0-A9B47754BE8D}" presName="connTx" presStyleLbl="parChTrans1D4" presStyleIdx="2" presStyleCnt="10"/>
      <dgm:spPr/>
    </dgm:pt>
    <dgm:pt modelId="{6D0B9E1C-E78D-4DDE-8A64-0722127F6E3A}" type="pres">
      <dgm:prSet presAssocID="{3CAA4D11-F177-4B3A-9F65-905D6516CA36}" presName="root2" presStyleCnt="0"/>
      <dgm:spPr/>
    </dgm:pt>
    <dgm:pt modelId="{8E456EDB-4C06-493A-9F6D-B319ECE372ED}" type="pres">
      <dgm:prSet presAssocID="{3CAA4D11-F177-4B3A-9F65-905D6516CA36}" presName="LevelTwoTextNode" presStyleLbl="node4" presStyleIdx="2" presStyleCnt="10">
        <dgm:presLayoutVars>
          <dgm:chPref val="3"/>
        </dgm:presLayoutVars>
      </dgm:prSet>
      <dgm:spPr/>
    </dgm:pt>
    <dgm:pt modelId="{1BAC5DD9-3EA5-44A6-AC51-C684A7F3BB8A}" type="pres">
      <dgm:prSet presAssocID="{3CAA4D11-F177-4B3A-9F65-905D6516CA36}" presName="level3hierChild" presStyleCnt="0"/>
      <dgm:spPr/>
    </dgm:pt>
    <dgm:pt modelId="{DF581C60-2E20-4A9A-8EFB-266D5ADA953A}" type="pres">
      <dgm:prSet presAssocID="{88636CDC-6F05-44C2-AC57-21B258E578D7}" presName="conn2-1" presStyleLbl="parChTrans1D3" presStyleIdx="2" presStyleCnt="7"/>
      <dgm:spPr/>
    </dgm:pt>
    <dgm:pt modelId="{C6539571-CAF3-4D45-A4F6-A8356494C7BA}" type="pres">
      <dgm:prSet presAssocID="{88636CDC-6F05-44C2-AC57-21B258E578D7}" presName="connTx" presStyleLbl="parChTrans1D3" presStyleIdx="2" presStyleCnt="7"/>
      <dgm:spPr/>
    </dgm:pt>
    <dgm:pt modelId="{D68C701A-60C4-4D63-8F3D-FD07915879BF}" type="pres">
      <dgm:prSet presAssocID="{62F748EF-1EE5-4516-9088-745BE9E5ADE1}" presName="root2" presStyleCnt="0"/>
      <dgm:spPr/>
    </dgm:pt>
    <dgm:pt modelId="{6B63C214-1C74-4DE0-8BB2-72852934251E}" type="pres">
      <dgm:prSet presAssocID="{62F748EF-1EE5-4516-9088-745BE9E5ADE1}" presName="LevelTwoTextNode" presStyleLbl="asst1" presStyleIdx="3" presStyleCnt="6">
        <dgm:presLayoutVars>
          <dgm:chPref val="3"/>
        </dgm:presLayoutVars>
      </dgm:prSet>
      <dgm:spPr/>
    </dgm:pt>
    <dgm:pt modelId="{85CBC762-7E7D-4EEA-9439-F896C0F254B5}" type="pres">
      <dgm:prSet presAssocID="{62F748EF-1EE5-4516-9088-745BE9E5ADE1}" presName="level3hierChild" presStyleCnt="0"/>
      <dgm:spPr/>
    </dgm:pt>
    <dgm:pt modelId="{3A69031B-61F3-4D75-9229-0667A0FAE5DF}" type="pres">
      <dgm:prSet presAssocID="{DF03691A-21CB-4172-8E86-4F517FA7448D}" presName="conn2-1" presStyleLbl="parChTrans1D4" presStyleIdx="3" presStyleCnt="10"/>
      <dgm:spPr/>
    </dgm:pt>
    <dgm:pt modelId="{8D852168-A94D-4CFD-939B-F53B527929CF}" type="pres">
      <dgm:prSet presAssocID="{DF03691A-21CB-4172-8E86-4F517FA7448D}" presName="connTx" presStyleLbl="parChTrans1D4" presStyleIdx="3" presStyleCnt="10"/>
      <dgm:spPr/>
    </dgm:pt>
    <dgm:pt modelId="{D3AFAB64-F254-490D-B63A-1B83398BD75C}" type="pres">
      <dgm:prSet presAssocID="{969387E8-0085-480D-B967-2D8867C00F51}" presName="root2" presStyleCnt="0"/>
      <dgm:spPr/>
    </dgm:pt>
    <dgm:pt modelId="{0411C689-9F92-4CC6-9ADE-B17331CDB1BE}" type="pres">
      <dgm:prSet presAssocID="{969387E8-0085-480D-B967-2D8867C00F51}" presName="LevelTwoTextNode" presStyleLbl="node4" presStyleIdx="3" presStyleCnt="10">
        <dgm:presLayoutVars>
          <dgm:chPref val="3"/>
        </dgm:presLayoutVars>
      </dgm:prSet>
      <dgm:spPr/>
    </dgm:pt>
    <dgm:pt modelId="{5C965F44-FA1B-42CB-B529-1E65AA48439D}" type="pres">
      <dgm:prSet presAssocID="{969387E8-0085-480D-B967-2D8867C00F51}" presName="level3hierChild" presStyleCnt="0"/>
      <dgm:spPr/>
    </dgm:pt>
    <dgm:pt modelId="{793D5932-6816-426C-AF10-5B95913EA889}" type="pres">
      <dgm:prSet presAssocID="{D980988F-4A2E-47C0-89AD-FA0C2A357CAB}" presName="conn2-1" presStyleLbl="parChTrans1D3" presStyleIdx="3" presStyleCnt="7"/>
      <dgm:spPr/>
    </dgm:pt>
    <dgm:pt modelId="{98F8911E-38E9-43DF-B3BF-32B5B484F1EB}" type="pres">
      <dgm:prSet presAssocID="{D980988F-4A2E-47C0-89AD-FA0C2A357CAB}" presName="connTx" presStyleLbl="parChTrans1D3" presStyleIdx="3" presStyleCnt="7"/>
      <dgm:spPr/>
    </dgm:pt>
    <dgm:pt modelId="{7D778D6F-4526-4826-ACF4-E408368B8A46}" type="pres">
      <dgm:prSet presAssocID="{D0A35EEF-7760-41AC-A3D2-E21B1454C230}" presName="root2" presStyleCnt="0"/>
      <dgm:spPr/>
    </dgm:pt>
    <dgm:pt modelId="{6E4CBB09-4974-47DA-B224-52DB4212678E}" type="pres">
      <dgm:prSet presAssocID="{D0A35EEF-7760-41AC-A3D2-E21B1454C230}" presName="LevelTwoTextNode" presStyleLbl="asst1" presStyleIdx="4" presStyleCnt="6">
        <dgm:presLayoutVars>
          <dgm:chPref val="3"/>
        </dgm:presLayoutVars>
      </dgm:prSet>
      <dgm:spPr/>
    </dgm:pt>
    <dgm:pt modelId="{816B8A73-A92E-4487-94AB-C74541588CC7}" type="pres">
      <dgm:prSet presAssocID="{D0A35EEF-7760-41AC-A3D2-E21B1454C230}" presName="level3hierChild" presStyleCnt="0"/>
      <dgm:spPr/>
    </dgm:pt>
    <dgm:pt modelId="{F864D82A-A0EA-48F4-8320-BE8000243D17}" type="pres">
      <dgm:prSet presAssocID="{F07C6DBB-EDA3-4011-9CD2-44B532311DCD}" presName="conn2-1" presStyleLbl="parChTrans1D4" presStyleIdx="4" presStyleCnt="10"/>
      <dgm:spPr/>
    </dgm:pt>
    <dgm:pt modelId="{796CCE8A-BC75-4215-8C3F-45C733C0B113}" type="pres">
      <dgm:prSet presAssocID="{F07C6DBB-EDA3-4011-9CD2-44B532311DCD}" presName="connTx" presStyleLbl="parChTrans1D4" presStyleIdx="4" presStyleCnt="10"/>
      <dgm:spPr/>
    </dgm:pt>
    <dgm:pt modelId="{499400F8-5212-4D9B-8DD0-EC78EB63E319}" type="pres">
      <dgm:prSet presAssocID="{93B96CD8-F2CF-44BD-BBE1-50AB9DDBFD18}" presName="root2" presStyleCnt="0"/>
      <dgm:spPr/>
    </dgm:pt>
    <dgm:pt modelId="{30CBDEB8-1ADC-4F02-B6D8-7952ADA16A93}" type="pres">
      <dgm:prSet presAssocID="{93B96CD8-F2CF-44BD-BBE1-50AB9DDBFD18}" presName="LevelTwoTextNode" presStyleLbl="node4" presStyleIdx="4" presStyleCnt="10">
        <dgm:presLayoutVars>
          <dgm:chPref val="3"/>
        </dgm:presLayoutVars>
      </dgm:prSet>
      <dgm:spPr/>
    </dgm:pt>
    <dgm:pt modelId="{1B115BEC-BA85-4334-A663-616AA8FBF32B}" type="pres">
      <dgm:prSet presAssocID="{93B96CD8-F2CF-44BD-BBE1-50AB9DDBFD18}" presName="level3hierChild" presStyleCnt="0"/>
      <dgm:spPr/>
    </dgm:pt>
    <dgm:pt modelId="{BE91D2B3-3BFB-41F7-8EA7-CEAA4053A1B9}" type="pres">
      <dgm:prSet presAssocID="{DB82804F-D74D-432E-9533-0270FFE2B7E7}" presName="conn2-1" presStyleLbl="parChTrans1D2" presStyleIdx="1" presStyleCnt="2"/>
      <dgm:spPr/>
    </dgm:pt>
    <dgm:pt modelId="{1582014B-F9F4-4020-A092-ECB45FBF80CC}" type="pres">
      <dgm:prSet presAssocID="{DB82804F-D74D-432E-9533-0270FFE2B7E7}" presName="connTx" presStyleLbl="parChTrans1D2" presStyleIdx="1" presStyleCnt="2"/>
      <dgm:spPr/>
    </dgm:pt>
    <dgm:pt modelId="{5839AE14-C135-4CF5-9A8F-2B8CDDD71206}" type="pres">
      <dgm:prSet presAssocID="{82E0F1D4-645A-4195-BDBD-C2FA1503071E}" presName="root2" presStyleCnt="0"/>
      <dgm:spPr/>
    </dgm:pt>
    <dgm:pt modelId="{CE37FE2C-FDDF-4A53-9D06-93C9F02047DE}" type="pres">
      <dgm:prSet presAssocID="{82E0F1D4-645A-4195-BDBD-C2FA1503071E}" presName="LevelTwoTextNode" presStyleLbl="asst1" presStyleIdx="5" presStyleCnt="6">
        <dgm:presLayoutVars>
          <dgm:chPref val="3"/>
        </dgm:presLayoutVars>
      </dgm:prSet>
      <dgm:spPr/>
    </dgm:pt>
    <dgm:pt modelId="{B2CB4AE0-609A-40CA-92C8-A46BE271C348}" type="pres">
      <dgm:prSet presAssocID="{82E0F1D4-645A-4195-BDBD-C2FA1503071E}" presName="level3hierChild" presStyleCnt="0"/>
      <dgm:spPr/>
    </dgm:pt>
    <dgm:pt modelId="{3C171A4A-9223-4A87-8290-77F7A7017A6D}" type="pres">
      <dgm:prSet presAssocID="{2FFAC151-623E-4BCB-8A8A-5D2242FCC302}" presName="conn2-1" presStyleLbl="parChTrans1D3" presStyleIdx="4" presStyleCnt="7"/>
      <dgm:spPr/>
    </dgm:pt>
    <dgm:pt modelId="{6C490AA8-C800-4089-94C1-689169B483FC}" type="pres">
      <dgm:prSet presAssocID="{2FFAC151-623E-4BCB-8A8A-5D2242FCC302}" presName="connTx" presStyleLbl="parChTrans1D3" presStyleIdx="4" presStyleCnt="7"/>
      <dgm:spPr/>
    </dgm:pt>
    <dgm:pt modelId="{16E5C090-B7CC-47F3-83AE-5716844D6DB5}" type="pres">
      <dgm:prSet presAssocID="{0ABCD2AE-3531-404F-9222-B4C6AB7E6991}" presName="root2" presStyleCnt="0"/>
      <dgm:spPr/>
    </dgm:pt>
    <dgm:pt modelId="{D7F9D211-2C68-4971-AB7C-902C34D69D5A}" type="pres">
      <dgm:prSet presAssocID="{0ABCD2AE-3531-404F-9222-B4C6AB7E6991}" presName="LevelTwoTextNode" presStyleLbl="node3" presStyleIdx="0" presStyleCnt="3">
        <dgm:presLayoutVars>
          <dgm:chPref val="3"/>
        </dgm:presLayoutVars>
      </dgm:prSet>
      <dgm:spPr/>
    </dgm:pt>
    <dgm:pt modelId="{3272CEB0-E47F-41E8-8640-40BC76A0EA00}" type="pres">
      <dgm:prSet presAssocID="{0ABCD2AE-3531-404F-9222-B4C6AB7E6991}" presName="level3hierChild" presStyleCnt="0"/>
      <dgm:spPr/>
    </dgm:pt>
    <dgm:pt modelId="{1296D2AD-F80A-4916-818E-8A9824837CFF}" type="pres">
      <dgm:prSet presAssocID="{5EE4429E-86D9-4E76-90E9-B09F4D3A2AC9}" presName="conn2-1" presStyleLbl="parChTrans1D4" presStyleIdx="5" presStyleCnt="10"/>
      <dgm:spPr/>
    </dgm:pt>
    <dgm:pt modelId="{1EE218F5-704E-4787-A5CD-FF0F3360459E}" type="pres">
      <dgm:prSet presAssocID="{5EE4429E-86D9-4E76-90E9-B09F4D3A2AC9}" presName="connTx" presStyleLbl="parChTrans1D4" presStyleIdx="5" presStyleCnt="10"/>
      <dgm:spPr/>
    </dgm:pt>
    <dgm:pt modelId="{87354114-ED28-4391-A911-2ADA64A52100}" type="pres">
      <dgm:prSet presAssocID="{D4EB3E46-6DA7-40C2-B955-A58476BFB2F4}" presName="root2" presStyleCnt="0"/>
      <dgm:spPr/>
    </dgm:pt>
    <dgm:pt modelId="{FBD76395-3851-48C7-AC62-901044D9ACD4}" type="pres">
      <dgm:prSet presAssocID="{D4EB3E46-6DA7-40C2-B955-A58476BFB2F4}" presName="LevelTwoTextNode" presStyleLbl="node4" presStyleIdx="5" presStyleCnt="10">
        <dgm:presLayoutVars>
          <dgm:chPref val="3"/>
        </dgm:presLayoutVars>
      </dgm:prSet>
      <dgm:spPr/>
    </dgm:pt>
    <dgm:pt modelId="{49EA25D5-D648-44AE-9EB4-D6E1C5AB328C}" type="pres">
      <dgm:prSet presAssocID="{D4EB3E46-6DA7-40C2-B955-A58476BFB2F4}" presName="level3hierChild" presStyleCnt="0"/>
      <dgm:spPr/>
    </dgm:pt>
    <dgm:pt modelId="{3490F936-5AB4-4C16-8EC1-AB3BC7449932}" type="pres">
      <dgm:prSet presAssocID="{2BC56030-A546-4758-8094-FB90F9284FD6}" presName="conn2-1" presStyleLbl="parChTrans1D4" presStyleIdx="6" presStyleCnt="10"/>
      <dgm:spPr/>
    </dgm:pt>
    <dgm:pt modelId="{27ADFFD5-3B4F-481A-BA9D-CA45569B3E33}" type="pres">
      <dgm:prSet presAssocID="{2BC56030-A546-4758-8094-FB90F9284FD6}" presName="connTx" presStyleLbl="parChTrans1D4" presStyleIdx="6" presStyleCnt="10"/>
      <dgm:spPr/>
    </dgm:pt>
    <dgm:pt modelId="{8AD84317-7D60-4ACF-A8AF-8EC111C46B2B}" type="pres">
      <dgm:prSet presAssocID="{A24C80D8-6168-44FF-9B0D-8FAFDEC43E0D}" presName="root2" presStyleCnt="0"/>
      <dgm:spPr/>
    </dgm:pt>
    <dgm:pt modelId="{C3E22E28-3F46-4AB9-B951-6CF01F0818FC}" type="pres">
      <dgm:prSet presAssocID="{A24C80D8-6168-44FF-9B0D-8FAFDEC43E0D}" presName="LevelTwoTextNode" presStyleLbl="node4" presStyleIdx="6" presStyleCnt="10">
        <dgm:presLayoutVars>
          <dgm:chPref val="3"/>
        </dgm:presLayoutVars>
      </dgm:prSet>
      <dgm:spPr/>
    </dgm:pt>
    <dgm:pt modelId="{D5762B54-18A3-4454-B386-1412E2E4D997}" type="pres">
      <dgm:prSet presAssocID="{A24C80D8-6168-44FF-9B0D-8FAFDEC43E0D}" presName="level3hierChild" presStyleCnt="0"/>
      <dgm:spPr/>
    </dgm:pt>
    <dgm:pt modelId="{B184C0C0-F6F9-4E5F-8DB5-45C993680155}" type="pres">
      <dgm:prSet presAssocID="{955F2FAE-387B-4FA2-9B0C-AF1C9AD7A6F3}" presName="conn2-1" presStyleLbl="parChTrans1D4" presStyleIdx="7" presStyleCnt="10"/>
      <dgm:spPr/>
    </dgm:pt>
    <dgm:pt modelId="{F640B8D3-72C4-4DF2-9B43-DC082645D6F4}" type="pres">
      <dgm:prSet presAssocID="{955F2FAE-387B-4FA2-9B0C-AF1C9AD7A6F3}" presName="connTx" presStyleLbl="parChTrans1D4" presStyleIdx="7" presStyleCnt="10"/>
      <dgm:spPr/>
    </dgm:pt>
    <dgm:pt modelId="{7C2081BC-DA33-4AE4-A958-ADEFB5F07A58}" type="pres">
      <dgm:prSet presAssocID="{198E4892-1C2B-44CE-9954-EAC7C79E0EB8}" presName="root2" presStyleCnt="0"/>
      <dgm:spPr/>
    </dgm:pt>
    <dgm:pt modelId="{04A53B5D-C558-49F8-A86A-5221E9F6A7DA}" type="pres">
      <dgm:prSet presAssocID="{198E4892-1C2B-44CE-9954-EAC7C79E0EB8}" presName="LevelTwoTextNode" presStyleLbl="node4" presStyleIdx="7" presStyleCnt="10">
        <dgm:presLayoutVars>
          <dgm:chPref val="3"/>
        </dgm:presLayoutVars>
      </dgm:prSet>
      <dgm:spPr/>
    </dgm:pt>
    <dgm:pt modelId="{6D95522C-5CB2-4732-A727-9662947FFA6B}" type="pres">
      <dgm:prSet presAssocID="{198E4892-1C2B-44CE-9954-EAC7C79E0EB8}" presName="level3hierChild" presStyleCnt="0"/>
      <dgm:spPr/>
    </dgm:pt>
    <dgm:pt modelId="{579255A4-8133-43A4-B452-31408EE16441}" type="pres">
      <dgm:prSet presAssocID="{3B360DA7-ABAB-4772-9CE2-9EA3F7382034}" presName="conn2-1" presStyleLbl="parChTrans1D3" presStyleIdx="5" presStyleCnt="7"/>
      <dgm:spPr/>
    </dgm:pt>
    <dgm:pt modelId="{1830CCF0-AD52-467B-9C23-8A6C0CDD43EF}" type="pres">
      <dgm:prSet presAssocID="{3B360DA7-ABAB-4772-9CE2-9EA3F7382034}" presName="connTx" presStyleLbl="parChTrans1D3" presStyleIdx="5" presStyleCnt="7"/>
      <dgm:spPr/>
    </dgm:pt>
    <dgm:pt modelId="{78939ABF-B4E6-4F4D-9495-4DAB3B3AA1DB}" type="pres">
      <dgm:prSet presAssocID="{A268A1CD-2DAB-4C0E-BE26-797E3E3E86B9}" presName="root2" presStyleCnt="0"/>
      <dgm:spPr/>
    </dgm:pt>
    <dgm:pt modelId="{8BD1CCD2-6492-4C52-A0C8-188619ACEA37}" type="pres">
      <dgm:prSet presAssocID="{A268A1CD-2DAB-4C0E-BE26-797E3E3E86B9}" presName="LevelTwoTextNode" presStyleLbl="node3" presStyleIdx="1" presStyleCnt="3">
        <dgm:presLayoutVars>
          <dgm:chPref val="3"/>
        </dgm:presLayoutVars>
      </dgm:prSet>
      <dgm:spPr/>
    </dgm:pt>
    <dgm:pt modelId="{25AE1CD7-3660-46FB-997E-4F2F091E40A6}" type="pres">
      <dgm:prSet presAssocID="{A268A1CD-2DAB-4C0E-BE26-797E3E3E86B9}" presName="level3hierChild" presStyleCnt="0"/>
      <dgm:spPr/>
    </dgm:pt>
    <dgm:pt modelId="{FFCD6DDD-32A6-4394-AA13-2FED6BC2033E}" type="pres">
      <dgm:prSet presAssocID="{AB03506D-37FE-44CC-A740-56031FDA221F}" presName="conn2-1" presStyleLbl="parChTrans1D4" presStyleIdx="8" presStyleCnt="10"/>
      <dgm:spPr/>
    </dgm:pt>
    <dgm:pt modelId="{F39B4072-CF8D-4358-8982-120C56C440A0}" type="pres">
      <dgm:prSet presAssocID="{AB03506D-37FE-44CC-A740-56031FDA221F}" presName="connTx" presStyleLbl="parChTrans1D4" presStyleIdx="8" presStyleCnt="10"/>
      <dgm:spPr/>
    </dgm:pt>
    <dgm:pt modelId="{EBB83A08-4C0D-4E18-B2D8-3208F671F6B8}" type="pres">
      <dgm:prSet presAssocID="{EF69D077-27EE-48D0-8F95-C572FB4F70B2}" presName="root2" presStyleCnt="0"/>
      <dgm:spPr/>
    </dgm:pt>
    <dgm:pt modelId="{1C6303C5-4912-42F9-B889-F33B09E7445D}" type="pres">
      <dgm:prSet presAssocID="{EF69D077-27EE-48D0-8F95-C572FB4F70B2}" presName="LevelTwoTextNode" presStyleLbl="node4" presStyleIdx="8" presStyleCnt="10">
        <dgm:presLayoutVars>
          <dgm:chPref val="3"/>
        </dgm:presLayoutVars>
      </dgm:prSet>
      <dgm:spPr/>
    </dgm:pt>
    <dgm:pt modelId="{A4FF94BB-FC1D-4FD4-ABF7-D5BB5B16F9B8}" type="pres">
      <dgm:prSet presAssocID="{EF69D077-27EE-48D0-8F95-C572FB4F70B2}" presName="level3hierChild" presStyleCnt="0"/>
      <dgm:spPr/>
    </dgm:pt>
    <dgm:pt modelId="{BD8F8D7B-A5FC-45F5-96DC-0D2326390685}" type="pres">
      <dgm:prSet presAssocID="{F74B4BF7-9C6D-4F53-BEE0-F7B22F351C56}" presName="conn2-1" presStyleLbl="parChTrans1D3" presStyleIdx="6" presStyleCnt="7"/>
      <dgm:spPr/>
    </dgm:pt>
    <dgm:pt modelId="{659C4DEC-B737-4C92-AF50-70CB9903E982}" type="pres">
      <dgm:prSet presAssocID="{F74B4BF7-9C6D-4F53-BEE0-F7B22F351C56}" presName="connTx" presStyleLbl="parChTrans1D3" presStyleIdx="6" presStyleCnt="7"/>
      <dgm:spPr/>
    </dgm:pt>
    <dgm:pt modelId="{FBB84D73-A3AD-418B-9B4A-200A70A8A9A0}" type="pres">
      <dgm:prSet presAssocID="{457EC38D-92E3-417F-855A-9A44D495CEE0}" presName="root2" presStyleCnt="0"/>
      <dgm:spPr/>
    </dgm:pt>
    <dgm:pt modelId="{1CF73DED-A2F6-4EE4-A6EB-3E0FEA7F418F}" type="pres">
      <dgm:prSet presAssocID="{457EC38D-92E3-417F-855A-9A44D495CEE0}" presName="LevelTwoTextNode" presStyleLbl="node3" presStyleIdx="2" presStyleCnt="3">
        <dgm:presLayoutVars>
          <dgm:chPref val="3"/>
        </dgm:presLayoutVars>
      </dgm:prSet>
      <dgm:spPr/>
    </dgm:pt>
    <dgm:pt modelId="{52A46E28-48B3-4815-9724-88924F047FD3}" type="pres">
      <dgm:prSet presAssocID="{457EC38D-92E3-417F-855A-9A44D495CEE0}" presName="level3hierChild" presStyleCnt="0"/>
      <dgm:spPr/>
    </dgm:pt>
    <dgm:pt modelId="{73B53E87-7DAB-43F3-A9F8-470D3DEF25C9}" type="pres">
      <dgm:prSet presAssocID="{C6AA0DD9-079C-4271-A791-0E5FDD2A97E3}" presName="conn2-1" presStyleLbl="parChTrans1D4" presStyleIdx="9" presStyleCnt="10"/>
      <dgm:spPr/>
    </dgm:pt>
    <dgm:pt modelId="{977617A2-B63A-4150-BDD7-B02B349AF7F1}" type="pres">
      <dgm:prSet presAssocID="{C6AA0DD9-079C-4271-A791-0E5FDD2A97E3}" presName="connTx" presStyleLbl="parChTrans1D4" presStyleIdx="9" presStyleCnt="10"/>
      <dgm:spPr/>
    </dgm:pt>
    <dgm:pt modelId="{B54952B5-CFFB-4F0A-BEC5-4D7F686766E6}" type="pres">
      <dgm:prSet presAssocID="{496342F3-6F70-4DB9-AF91-6F55BB6D170C}" presName="root2" presStyleCnt="0"/>
      <dgm:spPr/>
    </dgm:pt>
    <dgm:pt modelId="{6FD82F0E-3E3D-48F0-9C2F-AA75A95537B4}" type="pres">
      <dgm:prSet presAssocID="{496342F3-6F70-4DB9-AF91-6F55BB6D170C}" presName="LevelTwoTextNode" presStyleLbl="node4" presStyleIdx="9" presStyleCnt="10">
        <dgm:presLayoutVars>
          <dgm:chPref val="3"/>
        </dgm:presLayoutVars>
      </dgm:prSet>
      <dgm:spPr/>
    </dgm:pt>
    <dgm:pt modelId="{6E74F84B-040E-46F6-8C2B-52712F082D09}" type="pres">
      <dgm:prSet presAssocID="{496342F3-6F70-4DB9-AF91-6F55BB6D170C}" presName="level3hierChild" presStyleCnt="0"/>
      <dgm:spPr/>
    </dgm:pt>
  </dgm:ptLst>
  <dgm:cxnLst>
    <dgm:cxn modelId="{684D4900-FB36-4A63-B31D-36D711FA2E2C}" type="presOf" srcId="{955F2FAE-387B-4FA2-9B0C-AF1C9AD7A6F3}" destId="{F640B8D3-72C4-4DF2-9B43-DC082645D6F4}" srcOrd="1" destOrd="0" presId="urn:microsoft.com/office/officeart/2005/8/layout/hierarchy2"/>
    <dgm:cxn modelId="{3E87C207-99C5-4CBA-8C3F-74381F7491A3}" type="presOf" srcId="{84439237-2D1B-410B-8DD5-A14C652A41E7}" destId="{CBC96032-0552-4D52-9FC1-09ECB7104160}" srcOrd="1" destOrd="0" presId="urn:microsoft.com/office/officeart/2005/8/layout/hierarchy2"/>
    <dgm:cxn modelId="{C64E5F08-DF9E-4ED0-9FC8-387754C3A960}" type="presOf" srcId="{9D21E5EB-9563-4E22-BAF1-9019554E3E48}" destId="{5D86D90F-0B3B-4E19-85F3-FAA9FC82B1A0}" srcOrd="0" destOrd="0" presId="urn:microsoft.com/office/officeart/2005/8/layout/hierarchy2"/>
    <dgm:cxn modelId="{91488809-A7C8-4901-A9D4-E773AB0CB51A}" type="presOf" srcId="{798FBD74-E743-4D7F-A293-D1C348F2FA13}" destId="{F164CE7D-471C-452D-B252-DD73FC7B1513}" srcOrd="0" destOrd="0" presId="urn:microsoft.com/office/officeart/2005/8/layout/hierarchy2"/>
    <dgm:cxn modelId="{7717D11A-99BE-43CC-BD12-ADCD31963C22}" type="presOf" srcId="{969387E8-0085-480D-B967-2D8867C00F51}" destId="{0411C689-9F92-4CC6-9ADE-B17331CDB1BE}" srcOrd="0" destOrd="0" presId="urn:microsoft.com/office/officeart/2005/8/layout/hierarchy2"/>
    <dgm:cxn modelId="{37BEFC1A-C1E0-43D4-BCAF-4EA3CED27911}" srcId="{82E0F1D4-645A-4195-BDBD-C2FA1503071E}" destId="{A268A1CD-2DAB-4C0E-BE26-797E3E3E86B9}" srcOrd="1" destOrd="0" parTransId="{3B360DA7-ABAB-4772-9CE2-9EA3F7382034}" sibTransId="{E6687C9B-FA59-47A3-BAC7-53AC9FD872D4}"/>
    <dgm:cxn modelId="{546C671C-90FB-40D6-951F-0BC4829DAE95}" srcId="{4880D91A-BC45-4CD7-9989-AE82DB3446C3}" destId="{3CAA4D11-F177-4B3A-9F65-905D6516CA36}" srcOrd="0" destOrd="0" parTransId="{BC8768A6-A0F7-4BBB-8BE0-A9B47754BE8D}" sibTransId="{893F6B07-E336-4B30-9C99-F1D34F6F2B72}"/>
    <dgm:cxn modelId="{89274E1C-8679-4F93-BFD9-AAE2439BE0F0}" type="presOf" srcId="{4880D91A-BC45-4CD7-9989-AE82DB3446C3}" destId="{2ADDB7AB-5EAC-4456-BD5D-B12F65254FDC}" srcOrd="0" destOrd="0" presId="urn:microsoft.com/office/officeart/2005/8/layout/hierarchy2"/>
    <dgm:cxn modelId="{A4AA481D-EE6B-4D1E-9A35-BDAEE25DDCF1}" srcId="{55E23A1E-487B-4F4C-9D82-A125FCB35503}" destId="{9D21E5EB-9563-4E22-BAF1-9019554E3E48}" srcOrd="0" destOrd="0" parTransId="{798FBD74-E743-4D7F-A293-D1C348F2FA13}" sibTransId="{CEFCB55B-E052-43D3-AFCF-9F08D1F4CED7}"/>
    <dgm:cxn modelId="{C8A9AF20-2C16-453E-B3F4-EC04CE682FCD}" type="presOf" srcId="{2BC56030-A546-4758-8094-FB90F9284FD6}" destId="{3490F936-5AB4-4C16-8EC1-AB3BC7449932}" srcOrd="0" destOrd="0" presId="urn:microsoft.com/office/officeart/2005/8/layout/hierarchy2"/>
    <dgm:cxn modelId="{F5583421-45A5-4CB2-9718-601F39D32E88}" srcId="{9D21E5EB-9563-4E22-BAF1-9019554E3E48}" destId="{62F748EF-1EE5-4516-9088-745BE9E5ADE1}" srcOrd="2" destOrd="0" parTransId="{88636CDC-6F05-44C2-AC57-21B258E578D7}" sibTransId="{4D5FFFF8-1A6E-471E-83A8-AE47FEC50366}"/>
    <dgm:cxn modelId="{214FD82B-F228-4D5F-BF30-277407ED658F}" type="presOf" srcId="{496342F3-6F70-4DB9-AF91-6F55BB6D170C}" destId="{6FD82F0E-3E3D-48F0-9C2F-AA75A95537B4}" srcOrd="0" destOrd="0" presId="urn:microsoft.com/office/officeart/2005/8/layout/hierarchy2"/>
    <dgm:cxn modelId="{3537502F-96BB-497D-90AE-40411444DA27}" type="presOf" srcId="{DB82804F-D74D-432E-9533-0270FFE2B7E7}" destId="{BE91D2B3-3BFB-41F7-8EA7-CEAA4053A1B9}" srcOrd="0" destOrd="0" presId="urn:microsoft.com/office/officeart/2005/8/layout/hierarchy2"/>
    <dgm:cxn modelId="{80E7D535-E5D0-4649-A165-1513A99DC4AF}" srcId="{82E0F1D4-645A-4195-BDBD-C2FA1503071E}" destId="{457EC38D-92E3-417F-855A-9A44D495CEE0}" srcOrd="2" destOrd="0" parTransId="{F74B4BF7-9C6D-4F53-BEE0-F7B22F351C56}" sibTransId="{2FE16503-AD31-4FF5-BDAE-5B19C130A62A}"/>
    <dgm:cxn modelId="{BB4B2837-6D2B-4958-897C-1ECFD6F82669}" type="presOf" srcId="{E82D3E05-9EDC-48A8-AF64-785A97F39EC9}" destId="{337BE5E6-1091-4BA7-AC47-09F7EA1D0FC3}" srcOrd="0" destOrd="0" presId="urn:microsoft.com/office/officeart/2005/8/layout/hierarchy2"/>
    <dgm:cxn modelId="{1AA8A537-C67C-4083-8365-544F52EC5ABB}" type="presOf" srcId="{073CE749-6D8A-4791-84C8-E34F5612155C}" destId="{89B1ECCA-BC07-41C8-B8ED-D96814177BF0}" srcOrd="0" destOrd="0" presId="urn:microsoft.com/office/officeart/2005/8/layout/hierarchy2"/>
    <dgm:cxn modelId="{C91D585B-B6A4-411E-9867-0FE1CA8108FB}" type="presOf" srcId="{DF03691A-21CB-4172-8E86-4F517FA7448D}" destId="{3A69031B-61F3-4D75-9229-0667A0FAE5DF}" srcOrd="0" destOrd="0" presId="urn:microsoft.com/office/officeart/2005/8/layout/hierarchy2"/>
    <dgm:cxn modelId="{39DB4D5E-99CA-4EAE-BD51-AE3DE135EFDA}" srcId="{073CE749-6D8A-4791-84C8-E34F5612155C}" destId="{FFA53406-DE8A-48B0-962F-DCB7395206C5}" srcOrd="1" destOrd="0" parTransId="{7D6FF1EC-5695-4035-9876-4975C8A65A3E}" sibTransId="{58179EFC-BF92-47FB-A234-E0C34AAB4CFB}"/>
    <dgm:cxn modelId="{05791A61-67E5-4562-B4BB-78C57F72411C}" type="presOf" srcId="{E82D3E05-9EDC-48A8-AF64-785A97F39EC9}" destId="{40AB6638-2134-400D-A0EA-6029321D4650}" srcOrd="1" destOrd="0" presId="urn:microsoft.com/office/officeart/2005/8/layout/hierarchy2"/>
    <dgm:cxn modelId="{8ADA9544-6216-4D22-9757-7F753BC0787C}" type="presOf" srcId="{D980988F-4A2E-47C0-89AD-FA0C2A357CAB}" destId="{98F8911E-38E9-43DF-B3BF-32B5B484F1EB}" srcOrd="1" destOrd="0" presId="urn:microsoft.com/office/officeart/2005/8/layout/hierarchy2"/>
    <dgm:cxn modelId="{59BCE564-6C31-4A68-8D25-C53DBA6C177F}" type="presOf" srcId="{BC8768A6-A0F7-4BBB-8BE0-A9B47754BE8D}" destId="{62AD6026-C8D7-471F-86C5-5F852FD7E4EE}" srcOrd="1" destOrd="0" presId="urn:microsoft.com/office/officeart/2005/8/layout/hierarchy2"/>
    <dgm:cxn modelId="{AD604F6A-EE6D-4D85-B746-EDE9BE164CCB}" type="presOf" srcId="{0ABCD2AE-3531-404F-9222-B4C6AB7E6991}" destId="{D7F9D211-2C68-4971-AB7C-902C34D69D5A}" srcOrd="0" destOrd="0" presId="urn:microsoft.com/office/officeart/2005/8/layout/hierarchy2"/>
    <dgm:cxn modelId="{AD34116B-2EB5-41FF-AD63-516A38B07FDD}" srcId="{0ABCD2AE-3531-404F-9222-B4C6AB7E6991}" destId="{198E4892-1C2B-44CE-9954-EAC7C79E0EB8}" srcOrd="2" destOrd="0" parTransId="{955F2FAE-387B-4FA2-9B0C-AF1C9AD7A6F3}" sibTransId="{D232AE8C-67CE-4D73-ADDC-B2C3CD44C84F}"/>
    <dgm:cxn modelId="{8F571A6B-9903-4B3C-BE98-AF4C136B20BF}" type="presOf" srcId="{F18DBD2F-F409-4B86-A28A-C02A4C6AB138}" destId="{E35C63ED-0E48-482D-8D2F-12DFCB985F87}" srcOrd="0" destOrd="0" presId="urn:microsoft.com/office/officeart/2005/8/layout/hierarchy2"/>
    <dgm:cxn modelId="{8835B84B-ADAD-4E0E-8675-16323EABF745}" type="presOf" srcId="{BC8768A6-A0F7-4BBB-8BE0-A9B47754BE8D}" destId="{A269E7FB-C415-4CB8-B060-E55B5833E88F}" srcOrd="0" destOrd="0" presId="urn:microsoft.com/office/officeart/2005/8/layout/hierarchy2"/>
    <dgm:cxn modelId="{C93DEE6B-3A1E-425B-9A5A-628986D62BF8}" type="presOf" srcId="{AB03506D-37FE-44CC-A740-56031FDA221F}" destId="{F39B4072-CF8D-4358-8982-120C56C440A0}" srcOrd="1" destOrd="0" presId="urn:microsoft.com/office/officeart/2005/8/layout/hierarchy2"/>
    <dgm:cxn modelId="{12E3646E-2E9E-4B3E-9A20-CDC0FC976A30}" srcId="{0ABCD2AE-3531-404F-9222-B4C6AB7E6991}" destId="{A24C80D8-6168-44FF-9B0D-8FAFDEC43E0D}" srcOrd="1" destOrd="0" parTransId="{2BC56030-A546-4758-8094-FB90F9284FD6}" sibTransId="{54A6C100-C3DB-4B9A-AC68-38F126ECFB20}"/>
    <dgm:cxn modelId="{4798BA6E-1E2B-4AA9-B69B-31E09204C38C}" type="presOf" srcId="{2FFAC151-623E-4BCB-8A8A-5D2242FCC302}" destId="{6C490AA8-C800-4089-94C1-689169B483FC}" srcOrd="1" destOrd="0" presId="urn:microsoft.com/office/officeart/2005/8/layout/hierarchy2"/>
    <dgm:cxn modelId="{58AECB50-289C-4FBD-8023-C3C02BC9664B}" type="presOf" srcId="{84439237-2D1B-410B-8DD5-A14C652A41E7}" destId="{9E99FE38-034B-48D6-9081-9D9D700A017B}" srcOrd="0" destOrd="0" presId="urn:microsoft.com/office/officeart/2005/8/layout/hierarchy2"/>
    <dgm:cxn modelId="{4C18E550-2F8A-41A6-9158-C5F6B1F3460A}" type="presOf" srcId="{7D6FF1EC-5695-4035-9876-4975C8A65A3E}" destId="{FD95632D-F479-4103-BF68-AD3CAAFF6290}" srcOrd="1" destOrd="0" presId="urn:microsoft.com/office/officeart/2005/8/layout/hierarchy2"/>
    <dgm:cxn modelId="{50748575-C260-48D8-A4FF-A5D31BF1453D}" srcId="{0ABCD2AE-3531-404F-9222-B4C6AB7E6991}" destId="{D4EB3E46-6DA7-40C2-B955-A58476BFB2F4}" srcOrd="0" destOrd="0" parTransId="{5EE4429E-86D9-4E76-90E9-B09F4D3A2AC9}" sibTransId="{E904020F-42EF-45E5-82AD-8CB3F629513F}"/>
    <dgm:cxn modelId="{6021E276-86F1-40CF-85A1-4A9F5F228B1A}" type="presOf" srcId="{7D6FF1EC-5695-4035-9876-4975C8A65A3E}" destId="{B480FDCE-5173-4C67-BFD7-90BBB8DA108B}" srcOrd="0" destOrd="0" presId="urn:microsoft.com/office/officeart/2005/8/layout/hierarchy2"/>
    <dgm:cxn modelId="{7049FA58-A6D9-4159-910E-E950310646D9}" type="presOf" srcId="{955F2FAE-387B-4FA2-9B0C-AF1C9AD7A6F3}" destId="{B184C0C0-F6F9-4E5F-8DB5-45C993680155}" srcOrd="0" destOrd="0" presId="urn:microsoft.com/office/officeart/2005/8/layout/hierarchy2"/>
    <dgm:cxn modelId="{6E0AA559-DA52-4E0E-8AC6-AE63F82264C2}" type="presOf" srcId="{C6AA0DD9-079C-4271-A791-0E5FDD2A97E3}" destId="{73B53E87-7DAB-43F3-A9F8-470D3DEF25C9}" srcOrd="0" destOrd="0" presId="urn:microsoft.com/office/officeart/2005/8/layout/hierarchy2"/>
    <dgm:cxn modelId="{E339E579-22A8-4734-BCD5-A52D460F8483}" srcId="{D0A35EEF-7760-41AC-A3D2-E21B1454C230}" destId="{93B96CD8-F2CF-44BD-BBE1-50AB9DDBFD18}" srcOrd="0" destOrd="0" parTransId="{F07C6DBB-EDA3-4011-9CD2-44B532311DCD}" sibTransId="{AF5E8AEE-EEF1-46AF-871B-2A5E5C86AE50}"/>
    <dgm:cxn modelId="{661BCA7A-4559-4456-963A-4EE2217303BE}" type="presOf" srcId="{2FFAC151-623E-4BCB-8A8A-5D2242FCC302}" destId="{3C171A4A-9223-4A87-8290-77F7A7017A6D}" srcOrd="0" destOrd="0" presId="urn:microsoft.com/office/officeart/2005/8/layout/hierarchy2"/>
    <dgm:cxn modelId="{F86C577F-BFDA-4335-9FD8-C770FDBC6303}" type="presOf" srcId="{DF03691A-21CB-4172-8E86-4F517FA7448D}" destId="{8D852168-A94D-4CFD-939B-F53B527929CF}" srcOrd="1" destOrd="0" presId="urn:microsoft.com/office/officeart/2005/8/layout/hierarchy2"/>
    <dgm:cxn modelId="{037B4181-4AF4-4D9B-8C60-BF644778446C}" type="presOf" srcId="{82E0F1D4-645A-4195-BDBD-C2FA1503071E}" destId="{CE37FE2C-FDDF-4A53-9D06-93C9F02047DE}" srcOrd="0" destOrd="0" presId="urn:microsoft.com/office/officeart/2005/8/layout/hierarchy2"/>
    <dgm:cxn modelId="{7BA2FD81-7FAB-45DA-B21C-9258F085E499}" type="presOf" srcId="{1DCEFB16-EE33-4CCF-89DB-CBBF2145B981}" destId="{D47F3A58-C36D-4714-9A36-E0B92F5D1AE5}" srcOrd="0" destOrd="0" presId="urn:microsoft.com/office/officeart/2005/8/layout/hierarchy2"/>
    <dgm:cxn modelId="{490A1B83-D5DC-4B2B-9F2A-1F6DDC1A3E5F}" type="presOf" srcId="{93B96CD8-F2CF-44BD-BBE1-50AB9DDBFD18}" destId="{30CBDEB8-1ADC-4F02-B6D8-7952ADA16A93}" srcOrd="0" destOrd="0" presId="urn:microsoft.com/office/officeart/2005/8/layout/hierarchy2"/>
    <dgm:cxn modelId="{D6047C87-B285-4919-8922-04DBC0962AD5}" srcId="{55E23A1E-487B-4F4C-9D82-A125FCB35503}" destId="{82E0F1D4-645A-4195-BDBD-C2FA1503071E}" srcOrd="1" destOrd="0" parTransId="{DB82804F-D74D-432E-9533-0270FFE2B7E7}" sibTransId="{0CE8E4AA-4232-4DB4-9683-9FCD8258120B}"/>
    <dgm:cxn modelId="{36F09B87-C1B6-4DAD-B9A9-07200436C400}" type="presOf" srcId="{3B360DA7-ABAB-4772-9CE2-9EA3F7382034}" destId="{579255A4-8133-43A4-B452-31408EE16441}" srcOrd="0" destOrd="0" presId="urn:microsoft.com/office/officeart/2005/8/layout/hierarchy2"/>
    <dgm:cxn modelId="{1CF26088-EF50-42C1-ADE8-1CD06E369B6C}" type="presOf" srcId="{2BC56030-A546-4758-8094-FB90F9284FD6}" destId="{27ADFFD5-3B4F-481A-BA9D-CA45569B3E33}" srcOrd="1" destOrd="0" presId="urn:microsoft.com/office/officeart/2005/8/layout/hierarchy2"/>
    <dgm:cxn modelId="{3749308C-9A3E-4256-95F4-CFE43F218C60}" srcId="{82E0F1D4-645A-4195-BDBD-C2FA1503071E}" destId="{0ABCD2AE-3531-404F-9222-B4C6AB7E6991}" srcOrd="0" destOrd="0" parTransId="{2FFAC151-623E-4BCB-8A8A-5D2242FCC302}" sibTransId="{F988B6B9-51B7-4CB6-A6FA-97F36CA1FBF3}"/>
    <dgm:cxn modelId="{CB31258E-231C-41F7-A8C0-C055B3EE827A}" type="presOf" srcId="{198E4892-1C2B-44CE-9954-EAC7C79E0EB8}" destId="{04A53B5D-C558-49F8-A86A-5221E9F6A7DA}" srcOrd="0" destOrd="0" presId="urn:microsoft.com/office/officeart/2005/8/layout/hierarchy2"/>
    <dgm:cxn modelId="{12ED2C8F-FF75-4998-9BFC-668C0F312A82}" type="presOf" srcId="{F07C6DBB-EDA3-4011-9CD2-44B532311DCD}" destId="{796CCE8A-BC75-4215-8C3F-45C733C0B113}" srcOrd="1" destOrd="0" presId="urn:microsoft.com/office/officeart/2005/8/layout/hierarchy2"/>
    <dgm:cxn modelId="{79A11792-7751-4592-B567-096F3F1A363B}" type="presOf" srcId="{E04F5789-1453-4A56-BA6A-1BC176C48E2E}" destId="{E6874A43-1AB8-4E4A-9257-603E737EE26A}" srcOrd="1" destOrd="0" presId="urn:microsoft.com/office/officeart/2005/8/layout/hierarchy2"/>
    <dgm:cxn modelId="{52986794-F091-409D-BD2E-D85405EB36D7}" type="presOf" srcId="{798FBD74-E743-4D7F-A293-D1C348F2FA13}" destId="{B0418B4B-22BD-4775-8A66-26B9674D5F00}" srcOrd="1" destOrd="0" presId="urn:microsoft.com/office/officeart/2005/8/layout/hierarchy2"/>
    <dgm:cxn modelId="{ACE25797-8A4F-4106-9078-3A918602957B}" type="presOf" srcId="{DB82804F-D74D-432E-9533-0270FFE2B7E7}" destId="{1582014B-F9F4-4020-A092-ECB45FBF80CC}" srcOrd="1" destOrd="0" presId="urn:microsoft.com/office/officeart/2005/8/layout/hierarchy2"/>
    <dgm:cxn modelId="{701D659C-9D0A-4F5F-82D9-98F091E52D37}" type="presOf" srcId="{F07C6DBB-EDA3-4011-9CD2-44B532311DCD}" destId="{F864D82A-A0EA-48F4-8320-BE8000243D17}" srcOrd="0" destOrd="0" presId="urn:microsoft.com/office/officeart/2005/8/layout/hierarchy2"/>
    <dgm:cxn modelId="{C09CB19C-C255-458B-81D8-15281476006C}" type="presOf" srcId="{F74B4BF7-9C6D-4F53-BEE0-F7B22F351C56}" destId="{659C4DEC-B737-4C92-AF50-70CB9903E982}" srcOrd="1" destOrd="0" presId="urn:microsoft.com/office/officeart/2005/8/layout/hierarchy2"/>
    <dgm:cxn modelId="{0EF58B9D-E4C9-4AC2-A49D-92D79418D715}" srcId="{9D21E5EB-9563-4E22-BAF1-9019554E3E48}" destId="{D0A35EEF-7760-41AC-A3D2-E21B1454C230}" srcOrd="3" destOrd="0" parTransId="{D980988F-4A2E-47C0-89AD-FA0C2A357CAB}" sibTransId="{40012F08-729C-40F0-B2B1-2E58389EB954}"/>
    <dgm:cxn modelId="{4831E09D-3A39-4F79-967C-AB546538505D}" type="presOf" srcId="{FFA53406-DE8A-48B0-962F-DCB7395206C5}" destId="{7694062E-CBA3-459C-BCB9-109C06B905B1}" srcOrd="0" destOrd="0" presId="urn:microsoft.com/office/officeart/2005/8/layout/hierarchy2"/>
    <dgm:cxn modelId="{A4C64AA0-B863-497C-B1FF-A8C31ED5EA96}" type="presOf" srcId="{3CAA4D11-F177-4B3A-9F65-905D6516CA36}" destId="{8E456EDB-4C06-493A-9F6D-B319ECE372ED}" srcOrd="0" destOrd="0" presId="urn:microsoft.com/office/officeart/2005/8/layout/hierarchy2"/>
    <dgm:cxn modelId="{D206B3A0-E240-4ED3-B802-726E9A4FF223}" srcId="{9D21E5EB-9563-4E22-BAF1-9019554E3E48}" destId="{073CE749-6D8A-4791-84C8-E34F5612155C}" srcOrd="0" destOrd="0" parTransId="{E82D3E05-9EDC-48A8-AF64-785A97F39EC9}" sibTransId="{0EDCF555-5AB0-4851-B54E-1F74F3681C77}"/>
    <dgm:cxn modelId="{40DE80A7-D194-4528-9B5E-E6CF67C9B5CF}" type="presOf" srcId="{3B360DA7-ABAB-4772-9CE2-9EA3F7382034}" destId="{1830CCF0-AD52-467B-9C23-8A6C0CDD43EF}" srcOrd="1" destOrd="0" presId="urn:microsoft.com/office/officeart/2005/8/layout/hierarchy2"/>
    <dgm:cxn modelId="{435E5AB1-1E4A-42E6-8040-D095CC476EBE}" type="presOf" srcId="{88636CDC-6F05-44C2-AC57-21B258E578D7}" destId="{C6539571-CAF3-4D45-A4F6-A8356494C7BA}" srcOrd="1" destOrd="0" presId="urn:microsoft.com/office/officeart/2005/8/layout/hierarchy2"/>
    <dgm:cxn modelId="{E0977FB6-496C-42E1-A107-21E6A0F25F8A}" type="presOf" srcId="{A268A1CD-2DAB-4C0E-BE26-797E3E3E86B9}" destId="{8BD1CCD2-6492-4C52-A0C8-188619ACEA37}" srcOrd="0" destOrd="0" presId="urn:microsoft.com/office/officeart/2005/8/layout/hierarchy2"/>
    <dgm:cxn modelId="{FE5226BE-C92E-4071-9ADA-8A96644C3225}" srcId="{1DCEFB16-EE33-4CCF-89DB-CBBF2145B981}" destId="{55E23A1E-487B-4F4C-9D82-A125FCB35503}" srcOrd="0" destOrd="0" parTransId="{B48CC8D0-512E-4964-B31A-A7B6D3BA1B13}" sibTransId="{C32E359C-3CCF-48F5-B95F-B02B6987D5B4}"/>
    <dgm:cxn modelId="{57BF50C3-E7A9-473E-BC4E-30D1FB56F590}" type="presOf" srcId="{F74B4BF7-9C6D-4F53-BEE0-F7B22F351C56}" destId="{BD8F8D7B-A5FC-45F5-96DC-0D2326390685}" srcOrd="0" destOrd="0" presId="urn:microsoft.com/office/officeart/2005/8/layout/hierarchy2"/>
    <dgm:cxn modelId="{95D1E9C3-903F-4B9B-96BD-2D310659FA37}" type="presOf" srcId="{55E23A1E-487B-4F4C-9D82-A125FCB35503}" destId="{31F966F6-78E5-41AF-9277-219E9D7C5EAE}" srcOrd="0" destOrd="0" presId="urn:microsoft.com/office/officeart/2005/8/layout/hierarchy2"/>
    <dgm:cxn modelId="{9BCC65C4-774D-4913-8720-33EBE4218A6E}" type="presOf" srcId="{D0A35EEF-7760-41AC-A3D2-E21B1454C230}" destId="{6E4CBB09-4974-47DA-B224-52DB4212678E}" srcOrd="0" destOrd="0" presId="urn:microsoft.com/office/officeart/2005/8/layout/hierarchy2"/>
    <dgm:cxn modelId="{61917DC6-B3E3-40CE-AC60-7C0A64305DB0}" type="presOf" srcId="{E04F5789-1453-4A56-BA6A-1BC176C48E2E}" destId="{C9933D66-12C0-4E3C-8F20-5AF4FB9B1577}" srcOrd="0" destOrd="0" presId="urn:microsoft.com/office/officeart/2005/8/layout/hierarchy2"/>
    <dgm:cxn modelId="{8A7A1DC7-6ED5-441C-A9C8-4A02C18D736B}" type="presOf" srcId="{D980988F-4A2E-47C0-89AD-FA0C2A357CAB}" destId="{793D5932-6816-426C-AF10-5B95913EA889}" srcOrd="0" destOrd="0" presId="urn:microsoft.com/office/officeart/2005/8/layout/hierarchy2"/>
    <dgm:cxn modelId="{A0583FCB-8395-44E8-8278-AF95EC64EFD6}" type="presOf" srcId="{62F748EF-1EE5-4516-9088-745BE9E5ADE1}" destId="{6B63C214-1C74-4DE0-8BB2-72852934251E}" srcOrd="0" destOrd="0" presId="urn:microsoft.com/office/officeart/2005/8/layout/hierarchy2"/>
    <dgm:cxn modelId="{2DE7EFD7-CD98-48F1-814D-53E65C948B18}" type="presOf" srcId="{EF69D077-27EE-48D0-8F95-C572FB4F70B2}" destId="{1C6303C5-4912-42F9-B889-F33B09E7445D}" srcOrd="0" destOrd="0" presId="urn:microsoft.com/office/officeart/2005/8/layout/hierarchy2"/>
    <dgm:cxn modelId="{0C9194DC-9FF9-430D-8E19-22A99C213E3D}" type="presOf" srcId="{88636CDC-6F05-44C2-AC57-21B258E578D7}" destId="{DF581C60-2E20-4A9A-8EFB-266D5ADA953A}" srcOrd="0" destOrd="0" presId="urn:microsoft.com/office/officeart/2005/8/layout/hierarchy2"/>
    <dgm:cxn modelId="{F19DB7DD-2D2D-43DF-BDE9-EAF4C81A0ED5}" type="presOf" srcId="{5EE4429E-86D9-4E76-90E9-B09F4D3A2AC9}" destId="{1EE218F5-704E-4787-A5CD-FF0F3360459E}" srcOrd="1" destOrd="0" presId="urn:microsoft.com/office/officeart/2005/8/layout/hierarchy2"/>
    <dgm:cxn modelId="{803372DE-062D-4FF1-8BED-85F95858B2CA}" srcId="{62F748EF-1EE5-4516-9088-745BE9E5ADE1}" destId="{969387E8-0085-480D-B967-2D8867C00F51}" srcOrd="0" destOrd="0" parTransId="{DF03691A-21CB-4172-8E86-4F517FA7448D}" sibTransId="{142CBAD2-08C9-4FE4-BD7C-7292D204352E}"/>
    <dgm:cxn modelId="{ABEFA9DE-F49A-473C-B4EE-359709F4DBF0}" type="presOf" srcId="{D4EB3E46-6DA7-40C2-B955-A58476BFB2F4}" destId="{FBD76395-3851-48C7-AC62-901044D9ACD4}" srcOrd="0" destOrd="0" presId="urn:microsoft.com/office/officeart/2005/8/layout/hierarchy2"/>
    <dgm:cxn modelId="{00710EE2-5772-4326-B07D-D80E0294BB08}" type="presOf" srcId="{A24C80D8-6168-44FF-9B0D-8FAFDEC43E0D}" destId="{C3E22E28-3F46-4AB9-B951-6CF01F0818FC}" srcOrd="0" destOrd="0" presId="urn:microsoft.com/office/officeart/2005/8/layout/hierarchy2"/>
    <dgm:cxn modelId="{626932E2-B085-4E99-B6D4-BDE708087B5A}" srcId="{A268A1CD-2DAB-4C0E-BE26-797E3E3E86B9}" destId="{EF69D077-27EE-48D0-8F95-C572FB4F70B2}" srcOrd="0" destOrd="0" parTransId="{AB03506D-37FE-44CC-A740-56031FDA221F}" sibTransId="{206AACE7-6EA6-4959-B80D-6DA748539F3E}"/>
    <dgm:cxn modelId="{74EBBDEC-E53F-46A1-A9C0-3E137785A552}" type="presOf" srcId="{C6AA0DD9-079C-4271-A791-0E5FDD2A97E3}" destId="{977617A2-B63A-4150-BDD7-B02B349AF7F1}" srcOrd="1" destOrd="0" presId="urn:microsoft.com/office/officeart/2005/8/layout/hierarchy2"/>
    <dgm:cxn modelId="{608FB9F2-E3AD-4B7E-86A2-99C36525E6F6}" srcId="{457EC38D-92E3-417F-855A-9A44D495CEE0}" destId="{496342F3-6F70-4DB9-AF91-6F55BB6D170C}" srcOrd="0" destOrd="0" parTransId="{C6AA0DD9-079C-4271-A791-0E5FDD2A97E3}" sibTransId="{1341EA74-732D-4F7B-9503-2C4FFC3CA546}"/>
    <dgm:cxn modelId="{14E743F5-94B2-421E-926C-CD88EBA9CAAD}" type="presOf" srcId="{AB03506D-37FE-44CC-A740-56031FDA221F}" destId="{FFCD6DDD-32A6-4394-AA13-2FED6BC2033E}" srcOrd="0" destOrd="0" presId="urn:microsoft.com/office/officeart/2005/8/layout/hierarchy2"/>
    <dgm:cxn modelId="{025A8AF9-2ADF-4C22-AB53-2DBA45A850CE}" srcId="{073CE749-6D8A-4791-84C8-E34F5612155C}" destId="{F18DBD2F-F409-4B86-A28A-C02A4C6AB138}" srcOrd="0" destOrd="0" parTransId="{84439237-2D1B-410B-8DD5-A14C652A41E7}" sibTransId="{E8A77984-09E4-4700-8536-61E554E5C495}"/>
    <dgm:cxn modelId="{69BE25FB-8D96-417E-95C4-6BE3A06CCF9D}" srcId="{9D21E5EB-9563-4E22-BAF1-9019554E3E48}" destId="{4880D91A-BC45-4CD7-9989-AE82DB3446C3}" srcOrd="1" destOrd="0" parTransId="{E04F5789-1453-4A56-BA6A-1BC176C48E2E}" sibTransId="{D6F0B992-1ED2-4056-903B-B0EBF788FE13}"/>
    <dgm:cxn modelId="{4E4727FC-BA15-4553-8DD8-9CA9BF52D933}" type="presOf" srcId="{5EE4429E-86D9-4E76-90E9-B09F4D3A2AC9}" destId="{1296D2AD-F80A-4916-818E-8A9824837CFF}" srcOrd="0" destOrd="0" presId="urn:microsoft.com/office/officeart/2005/8/layout/hierarchy2"/>
    <dgm:cxn modelId="{F2E98CFD-7829-40E2-B3D7-25F7E2DA2598}" type="presOf" srcId="{457EC38D-92E3-417F-855A-9A44D495CEE0}" destId="{1CF73DED-A2F6-4EE4-A6EB-3E0FEA7F418F}" srcOrd="0" destOrd="0" presId="urn:microsoft.com/office/officeart/2005/8/layout/hierarchy2"/>
    <dgm:cxn modelId="{A2BCE930-66A6-4B2C-934D-1CFF33910652}" type="presParOf" srcId="{D47F3A58-C36D-4714-9A36-E0B92F5D1AE5}" destId="{F670604D-A589-40B2-895C-656B3F44CBD9}" srcOrd="0" destOrd="0" presId="urn:microsoft.com/office/officeart/2005/8/layout/hierarchy2"/>
    <dgm:cxn modelId="{3E2BB05F-CB8C-4E1B-B3AB-D7A7BC432BB6}" type="presParOf" srcId="{F670604D-A589-40B2-895C-656B3F44CBD9}" destId="{31F966F6-78E5-41AF-9277-219E9D7C5EAE}" srcOrd="0" destOrd="0" presId="urn:microsoft.com/office/officeart/2005/8/layout/hierarchy2"/>
    <dgm:cxn modelId="{51312132-FDCB-43CA-9F5A-EC1252177378}" type="presParOf" srcId="{F670604D-A589-40B2-895C-656B3F44CBD9}" destId="{F7DC73A8-219C-42C4-932E-A624BFB8661C}" srcOrd="1" destOrd="0" presId="urn:microsoft.com/office/officeart/2005/8/layout/hierarchy2"/>
    <dgm:cxn modelId="{B834579A-5FFA-4053-85E6-5BF49E8A31B5}" type="presParOf" srcId="{F7DC73A8-219C-42C4-932E-A624BFB8661C}" destId="{F164CE7D-471C-452D-B252-DD73FC7B1513}" srcOrd="0" destOrd="0" presId="urn:microsoft.com/office/officeart/2005/8/layout/hierarchy2"/>
    <dgm:cxn modelId="{A2E0D421-F6BC-4E80-9017-667A0822AE28}" type="presParOf" srcId="{F164CE7D-471C-452D-B252-DD73FC7B1513}" destId="{B0418B4B-22BD-4775-8A66-26B9674D5F00}" srcOrd="0" destOrd="0" presId="urn:microsoft.com/office/officeart/2005/8/layout/hierarchy2"/>
    <dgm:cxn modelId="{3D838046-A42A-471F-A1C9-9CB40E4CABF8}" type="presParOf" srcId="{F7DC73A8-219C-42C4-932E-A624BFB8661C}" destId="{355B980D-D4D0-42E9-8F6D-AE1CE46ABE0B}" srcOrd="1" destOrd="0" presId="urn:microsoft.com/office/officeart/2005/8/layout/hierarchy2"/>
    <dgm:cxn modelId="{B1F443AE-DC92-4B55-8733-3F69A9497614}" type="presParOf" srcId="{355B980D-D4D0-42E9-8F6D-AE1CE46ABE0B}" destId="{5D86D90F-0B3B-4E19-85F3-FAA9FC82B1A0}" srcOrd="0" destOrd="0" presId="urn:microsoft.com/office/officeart/2005/8/layout/hierarchy2"/>
    <dgm:cxn modelId="{8642E307-4583-46A7-8DA6-626DFC5846E3}" type="presParOf" srcId="{355B980D-D4D0-42E9-8F6D-AE1CE46ABE0B}" destId="{02074CD7-4C6A-4E08-AC17-CFB88EDB8B7E}" srcOrd="1" destOrd="0" presId="urn:microsoft.com/office/officeart/2005/8/layout/hierarchy2"/>
    <dgm:cxn modelId="{A5031A15-3DD7-48EA-95BB-42B3A929F99E}" type="presParOf" srcId="{02074CD7-4C6A-4E08-AC17-CFB88EDB8B7E}" destId="{337BE5E6-1091-4BA7-AC47-09F7EA1D0FC3}" srcOrd="0" destOrd="0" presId="urn:microsoft.com/office/officeart/2005/8/layout/hierarchy2"/>
    <dgm:cxn modelId="{18AC60CE-1F13-403B-BE17-6094DA34F96E}" type="presParOf" srcId="{337BE5E6-1091-4BA7-AC47-09F7EA1D0FC3}" destId="{40AB6638-2134-400D-A0EA-6029321D4650}" srcOrd="0" destOrd="0" presId="urn:microsoft.com/office/officeart/2005/8/layout/hierarchy2"/>
    <dgm:cxn modelId="{F64E72F3-0782-4B00-BC67-D2780B475E2E}" type="presParOf" srcId="{02074CD7-4C6A-4E08-AC17-CFB88EDB8B7E}" destId="{0615B9FE-0D80-478E-9AEB-CBE20645408A}" srcOrd="1" destOrd="0" presId="urn:microsoft.com/office/officeart/2005/8/layout/hierarchy2"/>
    <dgm:cxn modelId="{44EEDC9C-8C5D-4593-852A-4DF1D570EA01}" type="presParOf" srcId="{0615B9FE-0D80-478E-9AEB-CBE20645408A}" destId="{89B1ECCA-BC07-41C8-B8ED-D96814177BF0}" srcOrd="0" destOrd="0" presId="urn:microsoft.com/office/officeart/2005/8/layout/hierarchy2"/>
    <dgm:cxn modelId="{14EF5CF2-2C82-46C6-B057-75DB3FBD5C16}" type="presParOf" srcId="{0615B9FE-0D80-478E-9AEB-CBE20645408A}" destId="{44E5ADA7-30D7-4D07-A618-48B9E5228645}" srcOrd="1" destOrd="0" presId="urn:microsoft.com/office/officeart/2005/8/layout/hierarchy2"/>
    <dgm:cxn modelId="{FACA8AEA-FBBC-44F6-B98D-CB47AC1F9AC7}" type="presParOf" srcId="{44E5ADA7-30D7-4D07-A618-48B9E5228645}" destId="{9E99FE38-034B-48D6-9081-9D9D700A017B}" srcOrd="0" destOrd="0" presId="urn:microsoft.com/office/officeart/2005/8/layout/hierarchy2"/>
    <dgm:cxn modelId="{57D77759-A542-44A4-A585-365FD0A1D46D}" type="presParOf" srcId="{9E99FE38-034B-48D6-9081-9D9D700A017B}" destId="{CBC96032-0552-4D52-9FC1-09ECB7104160}" srcOrd="0" destOrd="0" presId="urn:microsoft.com/office/officeart/2005/8/layout/hierarchy2"/>
    <dgm:cxn modelId="{17E9D6FC-73AA-4994-B10E-34BD074B04BE}" type="presParOf" srcId="{44E5ADA7-30D7-4D07-A618-48B9E5228645}" destId="{433D8AB5-478D-42D1-A3A7-04B7A3F30B2D}" srcOrd="1" destOrd="0" presId="urn:microsoft.com/office/officeart/2005/8/layout/hierarchy2"/>
    <dgm:cxn modelId="{176934EE-AF0E-4159-94BA-32BD6FCE27C7}" type="presParOf" srcId="{433D8AB5-478D-42D1-A3A7-04B7A3F30B2D}" destId="{E35C63ED-0E48-482D-8D2F-12DFCB985F87}" srcOrd="0" destOrd="0" presId="urn:microsoft.com/office/officeart/2005/8/layout/hierarchy2"/>
    <dgm:cxn modelId="{934F23E5-E068-4C04-9B89-6EC5B8C49CEA}" type="presParOf" srcId="{433D8AB5-478D-42D1-A3A7-04B7A3F30B2D}" destId="{308634FD-54BF-4A2F-AEF8-FEC011B677FD}" srcOrd="1" destOrd="0" presId="urn:microsoft.com/office/officeart/2005/8/layout/hierarchy2"/>
    <dgm:cxn modelId="{8DEEFFC0-9045-4D4A-A082-6EBB1735C21F}" type="presParOf" srcId="{44E5ADA7-30D7-4D07-A618-48B9E5228645}" destId="{B480FDCE-5173-4C67-BFD7-90BBB8DA108B}" srcOrd="2" destOrd="0" presId="urn:microsoft.com/office/officeart/2005/8/layout/hierarchy2"/>
    <dgm:cxn modelId="{2D87B939-6BCC-4D9E-B5FE-321903E66C64}" type="presParOf" srcId="{B480FDCE-5173-4C67-BFD7-90BBB8DA108B}" destId="{FD95632D-F479-4103-BF68-AD3CAAFF6290}" srcOrd="0" destOrd="0" presId="urn:microsoft.com/office/officeart/2005/8/layout/hierarchy2"/>
    <dgm:cxn modelId="{4F3B6F1D-9651-4D75-A430-E5384A2372D8}" type="presParOf" srcId="{44E5ADA7-30D7-4D07-A618-48B9E5228645}" destId="{3C5C7DD1-E6A8-4A7B-B3C7-5D34DD0B0FE4}" srcOrd="3" destOrd="0" presId="urn:microsoft.com/office/officeart/2005/8/layout/hierarchy2"/>
    <dgm:cxn modelId="{8D5353BC-D908-4F67-93E0-2F251FAE85E9}" type="presParOf" srcId="{3C5C7DD1-E6A8-4A7B-B3C7-5D34DD0B0FE4}" destId="{7694062E-CBA3-459C-BCB9-109C06B905B1}" srcOrd="0" destOrd="0" presId="urn:microsoft.com/office/officeart/2005/8/layout/hierarchy2"/>
    <dgm:cxn modelId="{2C62649C-1495-46E3-B48E-1FA47F6B6908}" type="presParOf" srcId="{3C5C7DD1-E6A8-4A7B-B3C7-5D34DD0B0FE4}" destId="{6909B0C3-3240-4345-BDEB-ADAF4FE729BC}" srcOrd="1" destOrd="0" presId="urn:microsoft.com/office/officeart/2005/8/layout/hierarchy2"/>
    <dgm:cxn modelId="{BD33B1F5-10BF-44D4-B635-C0EF25AAFA3B}" type="presParOf" srcId="{02074CD7-4C6A-4E08-AC17-CFB88EDB8B7E}" destId="{C9933D66-12C0-4E3C-8F20-5AF4FB9B1577}" srcOrd="2" destOrd="0" presId="urn:microsoft.com/office/officeart/2005/8/layout/hierarchy2"/>
    <dgm:cxn modelId="{9529EE16-27FA-4B63-9BAB-0A2734D14F44}" type="presParOf" srcId="{C9933D66-12C0-4E3C-8F20-5AF4FB9B1577}" destId="{E6874A43-1AB8-4E4A-9257-603E737EE26A}" srcOrd="0" destOrd="0" presId="urn:microsoft.com/office/officeart/2005/8/layout/hierarchy2"/>
    <dgm:cxn modelId="{A2A2D42F-8EA1-4A69-BA0D-0EF7820125AB}" type="presParOf" srcId="{02074CD7-4C6A-4E08-AC17-CFB88EDB8B7E}" destId="{253976AB-E1C5-4C93-B2C9-5668AB0F144D}" srcOrd="3" destOrd="0" presId="urn:microsoft.com/office/officeart/2005/8/layout/hierarchy2"/>
    <dgm:cxn modelId="{156D009A-2542-4048-B47F-828F8624D1F6}" type="presParOf" srcId="{253976AB-E1C5-4C93-B2C9-5668AB0F144D}" destId="{2ADDB7AB-5EAC-4456-BD5D-B12F65254FDC}" srcOrd="0" destOrd="0" presId="urn:microsoft.com/office/officeart/2005/8/layout/hierarchy2"/>
    <dgm:cxn modelId="{063196D1-F927-40C3-8B9D-7DD65AB49192}" type="presParOf" srcId="{253976AB-E1C5-4C93-B2C9-5668AB0F144D}" destId="{2FE0F1EB-2FBA-4BAD-A860-9C292CE0763C}" srcOrd="1" destOrd="0" presId="urn:microsoft.com/office/officeart/2005/8/layout/hierarchy2"/>
    <dgm:cxn modelId="{16249E18-FD07-4443-BF3F-0F4888BBEE58}" type="presParOf" srcId="{2FE0F1EB-2FBA-4BAD-A860-9C292CE0763C}" destId="{A269E7FB-C415-4CB8-B060-E55B5833E88F}" srcOrd="0" destOrd="0" presId="urn:microsoft.com/office/officeart/2005/8/layout/hierarchy2"/>
    <dgm:cxn modelId="{39552E2F-3B94-40C8-AACB-BB4F1AD0A4CE}" type="presParOf" srcId="{A269E7FB-C415-4CB8-B060-E55B5833E88F}" destId="{62AD6026-C8D7-471F-86C5-5F852FD7E4EE}" srcOrd="0" destOrd="0" presId="urn:microsoft.com/office/officeart/2005/8/layout/hierarchy2"/>
    <dgm:cxn modelId="{288B216C-5249-46F7-AE8F-4123BAC1F820}" type="presParOf" srcId="{2FE0F1EB-2FBA-4BAD-A860-9C292CE0763C}" destId="{6D0B9E1C-E78D-4DDE-8A64-0722127F6E3A}" srcOrd="1" destOrd="0" presId="urn:microsoft.com/office/officeart/2005/8/layout/hierarchy2"/>
    <dgm:cxn modelId="{F415F63A-A1BC-4410-B72A-9CF45A9770E6}" type="presParOf" srcId="{6D0B9E1C-E78D-4DDE-8A64-0722127F6E3A}" destId="{8E456EDB-4C06-493A-9F6D-B319ECE372ED}" srcOrd="0" destOrd="0" presId="urn:microsoft.com/office/officeart/2005/8/layout/hierarchy2"/>
    <dgm:cxn modelId="{FB91CC5B-70CB-46B5-82D9-279015528B6C}" type="presParOf" srcId="{6D0B9E1C-E78D-4DDE-8A64-0722127F6E3A}" destId="{1BAC5DD9-3EA5-44A6-AC51-C684A7F3BB8A}" srcOrd="1" destOrd="0" presId="urn:microsoft.com/office/officeart/2005/8/layout/hierarchy2"/>
    <dgm:cxn modelId="{B067AB03-CE42-40C2-A68F-702928951F8A}" type="presParOf" srcId="{02074CD7-4C6A-4E08-AC17-CFB88EDB8B7E}" destId="{DF581C60-2E20-4A9A-8EFB-266D5ADA953A}" srcOrd="4" destOrd="0" presId="urn:microsoft.com/office/officeart/2005/8/layout/hierarchy2"/>
    <dgm:cxn modelId="{FF966717-A10A-43EF-B707-8652BF30406E}" type="presParOf" srcId="{DF581C60-2E20-4A9A-8EFB-266D5ADA953A}" destId="{C6539571-CAF3-4D45-A4F6-A8356494C7BA}" srcOrd="0" destOrd="0" presId="urn:microsoft.com/office/officeart/2005/8/layout/hierarchy2"/>
    <dgm:cxn modelId="{859EB4B0-29FE-4AD3-8369-5244B83D61C2}" type="presParOf" srcId="{02074CD7-4C6A-4E08-AC17-CFB88EDB8B7E}" destId="{D68C701A-60C4-4D63-8F3D-FD07915879BF}" srcOrd="5" destOrd="0" presId="urn:microsoft.com/office/officeart/2005/8/layout/hierarchy2"/>
    <dgm:cxn modelId="{10084589-75EC-4FC7-AA6F-EA764B0D8622}" type="presParOf" srcId="{D68C701A-60C4-4D63-8F3D-FD07915879BF}" destId="{6B63C214-1C74-4DE0-8BB2-72852934251E}" srcOrd="0" destOrd="0" presId="urn:microsoft.com/office/officeart/2005/8/layout/hierarchy2"/>
    <dgm:cxn modelId="{EC552455-000A-4096-B004-94ABD07CE8CD}" type="presParOf" srcId="{D68C701A-60C4-4D63-8F3D-FD07915879BF}" destId="{85CBC762-7E7D-4EEA-9439-F896C0F254B5}" srcOrd="1" destOrd="0" presId="urn:microsoft.com/office/officeart/2005/8/layout/hierarchy2"/>
    <dgm:cxn modelId="{5C98676A-5396-4400-80EC-16B6E6547189}" type="presParOf" srcId="{85CBC762-7E7D-4EEA-9439-F896C0F254B5}" destId="{3A69031B-61F3-4D75-9229-0667A0FAE5DF}" srcOrd="0" destOrd="0" presId="urn:microsoft.com/office/officeart/2005/8/layout/hierarchy2"/>
    <dgm:cxn modelId="{634A274C-4982-41A4-80D6-310D7F9498C5}" type="presParOf" srcId="{3A69031B-61F3-4D75-9229-0667A0FAE5DF}" destId="{8D852168-A94D-4CFD-939B-F53B527929CF}" srcOrd="0" destOrd="0" presId="urn:microsoft.com/office/officeart/2005/8/layout/hierarchy2"/>
    <dgm:cxn modelId="{7BA706C4-B693-4952-BDE0-B1E424CEA145}" type="presParOf" srcId="{85CBC762-7E7D-4EEA-9439-F896C0F254B5}" destId="{D3AFAB64-F254-490D-B63A-1B83398BD75C}" srcOrd="1" destOrd="0" presId="urn:microsoft.com/office/officeart/2005/8/layout/hierarchy2"/>
    <dgm:cxn modelId="{872A24BD-4D26-4147-9D6C-9EE180CD7B52}" type="presParOf" srcId="{D3AFAB64-F254-490D-B63A-1B83398BD75C}" destId="{0411C689-9F92-4CC6-9ADE-B17331CDB1BE}" srcOrd="0" destOrd="0" presId="urn:microsoft.com/office/officeart/2005/8/layout/hierarchy2"/>
    <dgm:cxn modelId="{92B7888F-9098-43E6-AB05-297D18C32ADC}" type="presParOf" srcId="{D3AFAB64-F254-490D-B63A-1B83398BD75C}" destId="{5C965F44-FA1B-42CB-B529-1E65AA48439D}" srcOrd="1" destOrd="0" presId="urn:microsoft.com/office/officeart/2005/8/layout/hierarchy2"/>
    <dgm:cxn modelId="{4FB5E982-2EDB-441B-996B-005799CCA684}" type="presParOf" srcId="{02074CD7-4C6A-4E08-AC17-CFB88EDB8B7E}" destId="{793D5932-6816-426C-AF10-5B95913EA889}" srcOrd="6" destOrd="0" presId="urn:microsoft.com/office/officeart/2005/8/layout/hierarchy2"/>
    <dgm:cxn modelId="{3E823966-8640-4A9E-95DF-3EDF6A4C9EF6}" type="presParOf" srcId="{793D5932-6816-426C-AF10-5B95913EA889}" destId="{98F8911E-38E9-43DF-B3BF-32B5B484F1EB}" srcOrd="0" destOrd="0" presId="urn:microsoft.com/office/officeart/2005/8/layout/hierarchy2"/>
    <dgm:cxn modelId="{B90FAAE5-E054-4DD2-96A3-2D035A48E1B7}" type="presParOf" srcId="{02074CD7-4C6A-4E08-AC17-CFB88EDB8B7E}" destId="{7D778D6F-4526-4826-ACF4-E408368B8A46}" srcOrd="7" destOrd="0" presId="urn:microsoft.com/office/officeart/2005/8/layout/hierarchy2"/>
    <dgm:cxn modelId="{FFC5519F-C62E-47FC-84D5-4A504B96C1E0}" type="presParOf" srcId="{7D778D6F-4526-4826-ACF4-E408368B8A46}" destId="{6E4CBB09-4974-47DA-B224-52DB4212678E}" srcOrd="0" destOrd="0" presId="urn:microsoft.com/office/officeart/2005/8/layout/hierarchy2"/>
    <dgm:cxn modelId="{32702D09-8A14-42A8-81B6-FF7C168F1DFB}" type="presParOf" srcId="{7D778D6F-4526-4826-ACF4-E408368B8A46}" destId="{816B8A73-A92E-4487-94AB-C74541588CC7}" srcOrd="1" destOrd="0" presId="urn:microsoft.com/office/officeart/2005/8/layout/hierarchy2"/>
    <dgm:cxn modelId="{B470509B-3CCC-4979-ADFA-F74ACC296C75}" type="presParOf" srcId="{816B8A73-A92E-4487-94AB-C74541588CC7}" destId="{F864D82A-A0EA-48F4-8320-BE8000243D17}" srcOrd="0" destOrd="0" presId="urn:microsoft.com/office/officeart/2005/8/layout/hierarchy2"/>
    <dgm:cxn modelId="{B49BE3A1-4608-4A99-824C-D31118D35155}" type="presParOf" srcId="{F864D82A-A0EA-48F4-8320-BE8000243D17}" destId="{796CCE8A-BC75-4215-8C3F-45C733C0B113}" srcOrd="0" destOrd="0" presId="urn:microsoft.com/office/officeart/2005/8/layout/hierarchy2"/>
    <dgm:cxn modelId="{880CA77A-800B-42A4-BCF2-CA5F51AB81A2}" type="presParOf" srcId="{816B8A73-A92E-4487-94AB-C74541588CC7}" destId="{499400F8-5212-4D9B-8DD0-EC78EB63E319}" srcOrd="1" destOrd="0" presId="urn:microsoft.com/office/officeart/2005/8/layout/hierarchy2"/>
    <dgm:cxn modelId="{EB9AE15A-D604-4242-AF59-1191813B4A4B}" type="presParOf" srcId="{499400F8-5212-4D9B-8DD0-EC78EB63E319}" destId="{30CBDEB8-1ADC-4F02-B6D8-7952ADA16A93}" srcOrd="0" destOrd="0" presId="urn:microsoft.com/office/officeart/2005/8/layout/hierarchy2"/>
    <dgm:cxn modelId="{FD4C4970-853E-410B-B7F3-913A704D0B90}" type="presParOf" srcId="{499400F8-5212-4D9B-8DD0-EC78EB63E319}" destId="{1B115BEC-BA85-4334-A663-616AA8FBF32B}" srcOrd="1" destOrd="0" presId="urn:microsoft.com/office/officeart/2005/8/layout/hierarchy2"/>
    <dgm:cxn modelId="{5EF8522B-EF4B-44B2-B222-04353F9E9EFE}" type="presParOf" srcId="{F7DC73A8-219C-42C4-932E-A624BFB8661C}" destId="{BE91D2B3-3BFB-41F7-8EA7-CEAA4053A1B9}" srcOrd="2" destOrd="0" presId="urn:microsoft.com/office/officeart/2005/8/layout/hierarchy2"/>
    <dgm:cxn modelId="{FD0759ED-6BBC-45C4-B547-B74F22D7AA99}" type="presParOf" srcId="{BE91D2B3-3BFB-41F7-8EA7-CEAA4053A1B9}" destId="{1582014B-F9F4-4020-A092-ECB45FBF80CC}" srcOrd="0" destOrd="0" presId="urn:microsoft.com/office/officeart/2005/8/layout/hierarchy2"/>
    <dgm:cxn modelId="{1DD498FE-25D7-42F4-A16C-D3B492764F37}" type="presParOf" srcId="{F7DC73A8-219C-42C4-932E-A624BFB8661C}" destId="{5839AE14-C135-4CF5-9A8F-2B8CDDD71206}" srcOrd="3" destOrd="0" presId="urn:microsoft.com/office/officeart/2005/8/layout/hierarchy2"/>
    <dgm:cxn modelId="{E8BFF766-8A95-4BAF-9568-0D427EABE279}" type="presParOf" srcId="{5839AE14-C135-4CF5-9A8F-2B8CDDD71206}" destId="{CE37FE2C-FDDF-4A53-9D06-93C9F02047DE}" srcOrd="0" destOrd="0" presId="urn:microsoft.com/office/officeart/2005/8/layout/hierarchy2"/>
    <dgm:cxn modelId="{1B798623-588C-4C0E-8624-843D513471E0}" type="presParOf" srcId="{5839AE14-C135-4CF5-9A8F-2B8CDDD71206}" destId="{B2CB4AE0-609A-40CA-92C8-A46BE271C348}" srcOrd="1" destOrd="0" presId="urn:microsoft.com/office/officeart/2005/8/layout/hierarchy2"/>
    <dgm:cxn modelId="{70BBEA90-825B-4A0D-B562-4F7E55775087}" type="presParOf" srcId="{B2CB4AE0-609A-40CA-92C8-A46BE271C348}" destId="{3C171A4A-9223-4A87-8290-77F7A7017A6D}" srcOrd="0" destOrd="0" presId="urn:microsoft.com/office/officeart/2005/8/layout/hierarchy2"/>
    <dgm:cxn modelId="{9B1FA7A5-DB2E-46EC-9658-6CA5E088423A}" type="presParOf" srcId="{3C171A4A-9223-4A87-8290-77F7A7017A6D}" destId="{6C490AA8-C800-4089-94C1-689169B483FC}" srcOrd="0" destOrd="0" presId="urn:microsoft.com/office/officeart/2005/8/layout/hierarchy2"/>
    <dgm:cxn modelId="{291B1DA2-0B5A-46DA-A46E-C76BB72638CC}" type="presParOf" srcId="{B2CB4AE0-609A-40CA-92C8-A46BE271C348}" destId="{16E5C090-B7CC-47F3-83AE-5716844D6DB5}" srcOrd="1" destOrd="0" presId="urn:microsoft.com/office/officeart/2005/8/layout/hierarchy2"/>
    <dgm:cxn modelId="{F13BCEB3-7235-4BC2-AA8B-09F7B4C1A9CE}" type="presParOf" srcId="{16E5C090-B7CC-47F3-83AE-5716844D6DB5}" destId="{D7F9D211-2C68-4971-AB7C-902C34D69D5A}" srcOrd="0" destOrd="0" presId="urn:microsoft.com/office/officeart/2005/8/layout/hierarchy2"/>
    <dgm:cxn modelId="{7537A48D-C334-41E5-AFF3-D44E0A8B06C0}" type="presParOf" srcId="{16E5C090-B7CC-47F3-83AE-5716844D6DB5}" destId="{3272CEB0-E47F-41E8-8640-40BC76A0EA00}" srcOrd="1" destOrd="0" presId="urn:microsoft.com/office/officeart/2005/8/layout/hierarchy2"/>
    <dgm:cxn modelId="{09882B1D-6A9E-4D44-9FD8-E6A3A057427B}" type="presParOf" srcId="{3272CEB0-E47F-41E8-8640-40BC76A0EA00}" destId="{1296D2AD-F80A-4916-818E-8A9824837CFF}" srcOrd="0" destOrd="0" presId="urn:microsoft.com/office/officeart/2005/8/layout/hierarchy2"/>
    <dgm:cxn modelId="{81840FEB-C729-4C00-8ACB-734A0DFDDB84}" type="presParOf" srcId="{1296D2AD-F80A-4916-818E-8A9824837CFF}" destId="{1EE218F5-704E-4787-A5CD-FF0F3360459E}" srcOrd="0" destOrd="0" presId="urn:microsoft.com/office/officeart/2005/8/layout/hierarchy2"/>
    <dgm:cxn modelId="{17F83D68-63C8-4B76-983B-3F3D7684CFA3}" type="presParOf" srcId="{3272CEB0-E47F-41E8-8640-40BC76A0EA00}" destId="{87354114-ED28-4391-A911-2ADA64A52100}" srcOrd="1" destOrd="0" presId="urn:microsoft.com/office/officeart/2005/8/layout/hierarchy2"/>
    <dgm:cxn modelId="{9F96323D-DF1E-466D-8D89-A0C27AE40014}" type="presParOf" srcId="{87354114-ED28-4391-A911-2ADA64A52100}" destId="{FBD76395-3851-48C7-AC62-901044D9ACD4}" srcOrd="0" destOrd="0" presId="urn:microsoft.com/office/officeart/2005/8/layout/hierarchy2"/>
    <dgm:cxn modelId="{C9390E50-E0F8-4D43-B7AD-A5557D25D158}" type="presParOf" srcId="{87354114-ED28-4391-A911-2ADA64A52100}" destId="{49EA25D5-D648-44AE-9EB4-D6E1C5AB328C}" srcOrd="1" destOrd="0" presId="urn:microsoft.com/office/officeart/2005/8/layout/hierarchy2"/>
    <dgm:cxn modelId="{1C0CA89B-0FC4-47ED-A8D9-443D1DEF69B3}" type="presParOf" srcId="{3272CEB0-E47F-41E8-8640-40BC76A0EA00}" destId="{3490F936-5AB4-4C16-8EC1-AB3BC7449932}" srcOrd="2" destOrd="0" presId="urn:microsoft.com/office/officeart/2005/8/layout/hierarchy2"/>
    <dgm:cxn modelId="{AAE00C5A-1E8C-4DFC-85FB-2BD15DD4004B}" type="presParOf" srcId="{3490F936-5AB4-4C16-8EC1-AB3BC7449932}" destId="{27ADFFD5-3B4F-481A-BA9D-CA45569B3E33}" srcOrd="0" destOrd="0" presId="urn:microsoft.com/office/officeart/2005/8/layout/hierarchy2"/>
    <dgm:cxn modelId="{62F0610B-4F07-462E-8EF2-0D7C7F3BEB4F}" type="presParOf" srcId="{3272CEB0-E47F-41E8-8640-40BC76A0EA00}" destId="{8AD84317-7D60-4ACF-A8AF-8EC111C46B2B}" srcOrd="3" destOrd="0" presId="urn:microsoft.com/office/officeart/2005/8/layout/hierarchy2"/>
    <dgm:cxn modelId="{A58F2814-D9B7-48CA-8D13-594CB2ED65B2}" type="presParOf" srcId="{8AD84317-7D60-4ACF-A8AF-8EC111C46B2B}" destId="{C3E22E28-3F46-4AB9-B951-6CF01F0818FC}" srcOrd="0" destOrd="0" presId="urn:microsoft.com/office/officeart/2005/8/layout/hierarchy2"/>
    <dgm:cxn modelId="{FBC4574C-FF41-4A74-ACA3-91488CA453DA}" type="presParOf" srcId="{8AD84317-7D60-4ACF-A8AF-8EC111C46B2B}" destId="{D5762B54-18A3-4454-B386-1412E2E4D997}" srcOrd="1" destOrd="0" presId="urn:microsoft.com/office/officeart/2005/8/layout/hierarchy2"/>
    <dgm:cxn modelId="{54964685-51EB-4A73-8AA7-6137240485C1}" type="presParOf" srcId="{3272CEB0-E47F-41E8-8640-40BC76A0EA00}" destId="{B184C0C0-F6F9-4E5F-8DB5-45C993680155}" srcOrd="4" destOrd="0" presId="urn:microsoft.com/office/officeart/2005/8/layout/hierarchy2"/>
    <dgm:cxn modelId="{88F8B593-966A-4867-A4A1-2B65DE2995E9}" type="presParOf" srcId="{B184C0C0-F6F9-4E5F-8DB5-45C993680155}" destId="{F640B8D3-72C4-4DF2-9B43-DC082645D6F4}" srcOrd="0" destOrd="0" presId="urn:microsoft.com/office/officeart/2005/8/layout/hierarchy2"/>
    <dgm:cxn modelId="{D217CC56-8A6D-4172-B5DA-DC06F14E510B}" type="presParOf" srcId="{3272CEB0-E47F-41E8-8640-40BC76A0EA00}" destId="{7C2081BC-DA33-4AE4-A958-ADEFB5F07A58}" srcOrd="5" destOrd="0" presId="urn:microsoft.com/office/officeart/2005/8/layout/hierarchy2"/>
    <dgm:cxn modelId="{EBFB8A14-CAE8-4224-9E2D-38BE0BD29DC3}" type="presParOf" srcId="{7C2081BC-DA33-4AE4-A958-ADEFB5F07A58}" destId="{04A53B5D-C558-49F8-A86A-5221E9F6A7DA}" srcOrd="0" destOrd="0" presId="urn:microsoft.com/office/officeart/2005/8/layout/hierarchy2"/>
    <dgm:cxn modelId="{4A358B40-A207-4DC8-8B7E-54ECACDAED5E}" type="presParOf" srcId="{7C2081BC-DA33-4AE4-A958-ADEFB5F07A58}" destId="{6D95522C-5CB2-4732-A727-9662947FFA6B}" srcOrd="1" destOrd="0" presId="urn:microsoft.com/office/officeart/2005/8/layout/hierarchy2"/>
    <dgm:cxn modelId="{C7426EF4-D47C-4626-BA50-48F5CEFF9CAB}" type="presParOf" srcId="{B2CB4AE0-609A-40CA-92C8-A46BE271C348}" destId="{579255A4-8133-43A4-B452-31408EE16441}" srcOrd="2" destOrd="0" presId="urn:microsoft.com/office/officeart/2005/8/layout/hierarchy2"/>
    <dgm:cxn modelId="{C61768F1-0516-4C9D-B225-4E83BCD4B9E5}" type="presParOf" srcId="{579255A4-8133-43A4-B452-31408EE16441}" destId="{1830CCF0-AD52-467B-9C23-8A6C0CDD43EF}" srcOrd="0" destOrd="0" presId="urn:microsoft.com/office/officeart/2005/8/layout/hierarchy2"/>
    <dgm:cxn modelId="{BB2B9B41-97AB-49E4-83C8-0CC495F78B3C}" type="presParOf" srcId="{B2CB4AE0-609A-40CA-92C8-A46BE271C348}" destId="{78939ABF-B4E6-4F4D-9495-4DAB3B3AA1DB}" srcOrd="3" destOrd="0" presId="urn:microsoft.com/office/officeart/2005/8/layout/hierarchy2"/>
    <dgm:cxn modelId="{19A6B179-C4F0-49E2-843B-AD6D6CEBE00A}" type="presParOf" srcId="{78939ABF-B4E6-4F4D-9495-4DAB3B3AA1DB}" destId="{8BD1CCD2-6492-4C52-A0C8-188619ACEA37}" srcOrd="0" destOrd="0" presId="urn:microsoft.com/office/officeart/2005/8/layout/hierarchy2"/>
    <dgm:cxn modelId="{FB7130D2-AB38-4BC5-AAB8-93B01FA52506}" type="presParOf" srcId="{78939ABF-B4E6-4F4D-9495-4DAB3B3AA1DB}" destId="{25AE1CD7-3660-46FB-997E-4F2F091E40A6}" srcOrd="1" destOrd="0" presId="urn:microsoft.com/office/officeart/2005/8/layout/hierarchy2"/>
    <dgm:cxn modelId="{F1CD6ED3-D70D-45CB-B809-1492C77B16B4}" type="presParOf" srcId="{25AE1CD7-3660-46FB-997E-4F2F091E40A6}" destId="{FFCD6DDD-32A6-4394-AA13-2FED6BC2033E}" srcOrd="0" destOrd="0" presId="urn:microsoft.com/office/officeart/2005/8/layout/hierarchy2"/>
    <dgm:cxn modelId="{440C4C07-F290-4CEB-9125-A2B4958DEE8D}" type="presParOf" srcId="{FFCD6DDD-32A6-4394-AA13-2FED6BC2033E}" destId="{F39B4072-CF8D-4358-8982-120C56C440A0}" srcOrd="0" destOrd="0" presId="urn:microsoft.com/office/officeart/2005/8/layout/hierarchy2"/>
    <dgm:cxn modelId="{AFC86818-2A8D-434D-B81A-EE884DB83894}" type="presParOf" srcId="{25AE1CD7-3660-46FB-997E-4F2F091E40A6}" destId="{EBB83A08-4C0D-4E18-B2D8-3208F671F6B8}" srcOrd="1" destOrd="0" presId="urn:microsoft.com/office/officeart/2005/8/layout/hierarchy2"/>
    <dgm:cxn modelId="{049E42D1-D460-4E66-B322-13716B2BAA49}" type="presParOf" srcId="{EBB83A08-4C0D-4E18-B2D8-3208F671F6B8}" destId="{1C6303C5-4912-42F9-B889-F33B09E7445D}" srcOrd="0" destOrd="0" presId="urn:microsoft.com/office/officeart/2005/8/layout/hierarchy2"/>
    <dgm:cxn modelId="{FDEF08D5-4D7A-444D-AB48-5760A71C5CB5}" type="presParOf" srcId="{EBB83A08-4C0D-4E18-B2D8-3208F671F6B8}" destId="{A4FF94BB-FC1D-4FD4-ABF7-D5BB5B16F9B8}" srcOrd="1" destOrd="0" presId="urn:microsoft.com/office/officeart/2005/8/layout/hierarchy2"/>
    <dgm:cxn modelId="{D11710D5-7E19-452C-A780-BE3D075A990C}" type="presParOf" srcId="{B2CB4AE0-609A-40CA-92C8-A46BE271C348}" destId="{BD8F8D7B-A5FC-45F5-96DC-0D2326390685}" srcOrd="4" destOrd="0" presId="urn:microsoft.com/office/officeart/2005/8/layout/hierarchy2"/>
    <dgm:cxn modelId="{68E8FDB0-E4A1-456D-B83D-B67707A44469}" type="presParOf" srcId="{BD8F8D7B-A5FC-45F5-96DC-0D2326390685}" destId="{659C4DEC-B737-4C92-AF50-70CB9903E982}" srcOrd="0" destOrd="0" presId="urn:microsoft.com/office/officeart/2005/8/layout/hierarchy2"/>
    <dgm:cxn modelId="{A6C3BA18-3DC8-4655-ABC9-EF8CCB1EA7EC}" type="presParOf" srcId="{B2CB4AE0-609A-40CA-92C8-A46BE271C348}" destId="{FBB84D73-A3AD-418B-9B4A-200A70A8A9A0}" srcOrd="5" destOrd="0" presId="urn:microsoft.com/office/officeart/2005/8/layout/hierarchy2"/>
    <dgm:cxn modelId="{E878C97E-5F6C-4B29-A62F-2FB4466015CE}" type="presParOf" srcId="{FBB84D73-A3AD-418B-9B4A-200A70A8A9A0}" destId="{1CF73DED-A2F6-4EE4-A6EB-3E0FEA7F418F}" srcOrd="0" destOrd="0" presId="urn:microsoft.com/office/officeart/2005/8/layout/hierarchy2"/>
    <dgm:cxn modelId="{4E58E6AA-43C0-4FA6-AEFE-5679A664EBFC}" type="presParOf" srcId="{FBB84D73-A3AD-418B-9B4A-200A70A8A9A0}" destId="{52A46E28-48B3-4815-9724-88924F047FD3}" srcOrd="1" destOrd="0" presId="urn:microsoft.com/office/officeart/2005/8/layout/hierarchy2"/>
    <dgm:cxn modelId="{07D47D72-8BF0-4B49-8CA7-BC364674C632}" type="presParOf" srcId="{52A46E28-48B3-4815-9724-88924F047FD3}" destId="{73B53E87-7DAB-43F3-A9F8-470D3DEF25C9}" srcOrd="0" destOrd="0" presId="urn:microsoft.com/office/officeart/2005/8/layout/hierarchy2"/>
    <dgm:cxn modelId="{6D804F10-2D24-44CD-A496-310BCCB47387}" type="presParOf" srcId="{73B53E87-7DAB-43F3-A9F8-470D3DEF25C9}" destId="{977617A2-B63A-4150-BDD7-B02B349AF7F1}" srcOrd="0" destOrd="0" presId="urn:microsoft.com/office/officeart/2005/8/layout/hierarchy2"/>
    <dgm:cxn modelId="{ABD2ABAE-541C-4C24-9BA4-91407CDB1D0C}" type="presParOf" srcId="{52A46E28-48B3-4815-9724-88924F047FD3}" destId="{B54952B5-CFFB-4F0A-BEC5-4D7F686766E6}" srcOrd="1" destOrd="0" presId="urn:microsoft.com/office/officeart/2005/8/layout/hierarchy2"/>
    <dgm:cxn modelId="{0E0F10F4-3B0B-4F2D-8454-20D935690F1C}" type="presParOf" srcId="{B54952B5-CFFB-4F0A-BEC5-4D7F686766E6}" destId="{6FD82F0E-3E3D-48F0-9C2F-AA75A95537B4}" srcOrd="0" destOrd="0" presId="urn:microsoft.com/office/officeart/2005/8/layout/hierarchy2"/>
    <dgm:cxn modelId="{54FA0C1D-48E9-4DA5-9289-200DFB29A863}" type="presParOf" srcId="{B54952B5-CFFB-4F0A-BEC5-4D7F686766E6}" destId="{6E74F84B-040E-46F6-8C2B-52712F082D0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966F6-78E5-41AF-9277-219E9D7C5EAE}">
      <dsp:nvSpPr>
        <dsp:cNvPr id="0" name=""/>
        <dsp:cNvSpPr/>
      </dsp:nvSpPr>
      <dsp:spPr>
        <a:xfrm>
          <a:off x="2639597" y="3080250"/>
          <a:ext cx="1097688" cy="5488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Battery System</a:t>
          </a:r>
        </a:p>
      </dsp:txBody>
      <dsp:txXfrm>
        <a:off x="2655672" y="3096325"/>
        <a:ext cx="1065538" cy="516694"/>
      </dsp:txXfrm>
    </dsp:sp>
    <dsp:sp modelId="{F164CE7D-471C-452D-B252-DD73FC7B1513}">
      <dsp:nvSpPr>
        <dsp:cNvPr id="0" name=""/>
        <dsp:cNvSpPr/>
      </dsp:nvSpPr>
      <dsp:spPr>
        <a:xfrm rot="17090567">
          <a:off x="3099815" y="2518339"/>
          <a:ext cx="1714016" cy="15842"/>
        </a:xfrm>
        <a:custGeom>
          <a:avLst/>
          <a:gdLst/>
          <a:ahLst/>
          <a:cxnLst/>
          <a:rect l="0" t="0" r="0" b="0"/>
          <a:pathLst>
            <a:path>
              <a:moveTo>
                <a:pt x="0" y="7921"/>
              </a:moveTo>
              <a:lnTo>
                <a:pt x="1714016" y="792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913973" y="2483410"/>
        <a:ext cx="85700" cy="85700"/>
      </dsp:txXfrm>
    </dsp:sp>
    <dsp:sp modelId="{5D86D90F-0B3B-4E19-85F3-FAA9FC82B1A0}">
      <dsp:nvSpPr>
        <dsp:cNvPr id="0" name=""/>
        <dsp:cNvSpPr/>
      </dsp:nvSpPr>
      <dsp:spPr>
        <a:xfrm>
          <a:off x="4176361" y="1423426"/>
          <a:ext cx="1097688" cy="5488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Battery Containment</a:t>
          </a:r>
        </a:p>
      </dsp:txBody>
      <dsp:txXfrm>
        <a:off x="4192436" y="1439501"/>
        <a:ext cx="1065538" cy="516694"/>
      </dsp:txXfrm>
    </dsp:sp>
    <dsp:sp modelId="{337BE5E6-1091-4BA7-AC47-09F7EA1D0FC3}">
      <dsp:nvSpPr>
        <dsp:cNvPr id="0" name=""/>
        <dsp:cNvSpPr/>
      </dsp:nvSpPr>
      <dsp:spPr>
        <a:xfrm rot="17500715">
          <a:off x="4899278" y="1137653"/>
          <a:ext cx="1188619" cy="15842"/>
        </a:xfrm>
        <a:custGeom>
          <a:avLst/>
          <a:gdLst/>
          <a:ahLst/>
          <a:cxnLst/>
          <a:rect l="0" t="0" r="0" b="0"/>
          <a:pathLst>
            <a:path>
              <a:moveTo>
                <a:pt x="0" y="7921"/>
              </a:moveTo>
              <a:lnTo>
                <a:pt x="1188619" y="792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63872" y="1115858"/>
        <a:ext cx="59430" cy="59430"/>
      </dsp:txXfrm>
    </dsp:sp>
    <dsp:sp modelId="{89B1ECCA-BC07-41C8-B8ED-D96814177BF0}">
      <dsp:nvSpPr>
        <dsp:cNvPr id="0" name=""/>
        <dsp:cNvSpPr/>
      </dsp:nvSpPr>
      <dsp:spPr>
        <a:xfrm>
          <a:off x="5713125" y="318877"/>
          <a:ext cx="1097688" cy="5488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Support</a:t>
          </a:r>
        </a:p>
      </dsp:txBody>
      <dsp:txXfrm>
        <a:off x="5729200" y="334952"/>
        <a:ext cx="1065538" cy="516694"/>
      </dsp:txXfrm>
    </dsp:sp>
    <dsp:sp modelId="{9E99FE38-034B-48D6-9081-9D9D700A017B}">
      <dsp:nvSpPr>
        <dsp:cNvPr id="0" name=""/>
        <dsp:cNvSpPr/>
      </dsp:nvSpPr>
      <dsp:spPr>
        <a:xfrm rot="19457599">
          <a:off x="6759990" y="427586"/>
          <a:ext cx="540723" cy="15842"/>
        </a:xfrm>
        <a:custGeom>
          <a:avLst/>
          <a:gdLst/>
          <a:ahLst/>
          <a:cxnLst/>
          <a:rect l="0" t="0" r="0" b="0"/>
          <a:pathLst>
            <a:path>
              <a:moveTo>
                <a:pt x="0" y="7921"/>
              </a:moveTo>
              <a:lnTo>
                <a:pt x="540723" y="792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16833" y="421989"/>
        <a:ext cx="27036" cy="27036"/>
      </dsp:txXfrm>
    </dsp:sp>
    <dsp:sp modelId="{E35C63ED-0E48-482D-8D2F-12DFCB985F87}">
      <dsp:nvSpPr>
        <dsp:cNvPr id="0" name=""/>
        <dsp:cNvSpPr/>
      </dsp:nvSpPr>
      <dsp:spPr>
        <a:xfrm>
          <a:off x="7249889" y="3292"/>
          <a:ext cx="1097688" cy="5488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External Forces</a:t>
          </a:r>
        </a:p>
      </dsp:txBody>
      <dsp:txXfrm>
        <a:off x="7265964" y="19367"/>
        <a:ext cx="1065538" cy="516694"/>
      </dsp:txXfrm>
    </dsp:sp>
    <dsp:sp modelId="{B480FDCE-5173-4C67-BFD7-90BBB8DA108B}">
      <dsp:nvSpPr>
        <dsp:cNvPr id="0" name=""/>
        <dsp:cNvSpPr/>
      </dsp:nvSpPr>
      <dsp:spPr>
        <a:xfrm rot="2142401">
          <a:off x="6759990" y="743171"/>
          <a:ext cx="540723" cy="15842"/>
        </a:xfrm>
        <a:custGeom>
          <a:avLst/>
          <a:gdLst/>
          <a:ahLst/>
          <a:cxnLst/>
          <a:rect l="0" t="0" r="0" b="0"/>
          <a:pathLst>
            <a:path>
              <a:moveTo>
                <a:pt x="0" y="7921"/>
              </a:moveTo>
              <a:lnTo>
                <a:pt x="540723" y="792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16833" y="737574"/>
        <a:ext cx="27036" cy="27036"/>
      </dsp:txXfrm>
    </dsp:sp>
    <dsp:sp modelId="{7694062E-CBA3-459C-BCB9-109C06B905B1}">
      <dsp:nvSpPr>
        <dsp:cNvPr id="0" name=""/>
        <dsp:cNvSpPr/>
      </dsp:nvSpPr>
      <dsp:spPr>
        <a:xfrm>
          <a:off x="7249889" y="634463"/>
          <a:ext cx="1097688" cy="5488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Battery Load</a:t>
          </a:r>
        </a:p>
      </dsp:txBody>
      <dsp:txXfrm>
        <a:off x="7265964" y="650538"/>
        <a:ext cx="1065538" cy="516694"/>
      </dsp:txXfrm>
    </dsp:sp>
    <dsp:sp modelId="{C9933D66-12C0-4E3C-8F20-5AF4FB9B1577}">
      <dsp:nvSpPr>
        <dsp:cNvPr id="0" name=""/>
        <dsp:cNvSpPr/>
      </dsp:nvSpPr>
      <dsp:spPr>
        <a:xfrm rot="20413970">
          <a:off x="5260303" y="1611031"/>
          <a:ext cx="466568" cy="15842"/>
        </a:xfrm>
        <a:custGeom>
          <a:avLst/>
          <a:gdLst/>
          <a:ahLst/>
          <a:cxnLst/>
          <a:rect l="0" t="0" r="0" b="0"/>
          <a:pathLst>
            <a:path>
              <a:moveTo>
                <a:pt x="0" y="7921"/>
              </a:moveTo>
              <a:lnTo>
                <a:pt x="466568" y="792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81923" y="1607288"/>
        <a:ext cx="23328" cy="23328"/>
      </dsp:txXfrm>
    </dsp:sp>
    <dsp:sp modelId="{2ADDB7AB-5EAC-4456-BD5D-B12F65254FDC}">
      <dsp:nvSpPr>
        <dsp:cNvPr id="0" name=""/>
        <dsp:cNvSpPr/>
      </dsp:nvSpPr>
      <dsp:spPr>
        <a:xfrm>
          <a:off x="5713125" y="1265634"/>
          <a:ext cx="1097688" cy="5488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Integrate</a:t>
          </a:r>
        </a:p>
      </dsp:txBody>
      <dsp:txXfrm>
        <a:off x="5729200" y="1281709"/>
        <a:ext cx="1065538" cy="516694"/>
      </dsp:txXfrm>
    </dsp:sp>
    <dsp:sp modelId="{A269E7FB-C415-4CB8-B060-E55B5833E88F}">
      <dsp:nvSpPr>
        <dsp:cNvPr id="0" name=""/>
        <dsp:cNvSpPr/>
      </dsp:nvSpPr>
      <dsp:spPr>
        <a:xfrm>
          <a:off x="6810814" y="1532135"/>
          <a:ext cx="439075" cy="15842"/>
        </a:xfrm>
        <a:custGeom>
          <a:avLst/>
          <a:gdLst/>
          <a:ahLst/>
          <a:cxnLst/>
          <a:rect l="0" t="0" r="0" b="0"/>
          <a:pathLst>
            <a:path>
              <a:moveTo>
                <a:pt x="0" y="7921"/>
              </a:moveTo>
              <a:lnTo>
                <a:pt x="439075" y="792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19375" y="1529079"/>
        <a:ext cx="21953" cy="21953"/>
      </dsp:txXfrm>
    </dsp:sp>
    <dsp:sp modelId="{8E456EDB-4C06-493A-9F6D-B319ECE372ED}">
      <dsp:nvSpPr>
        <dsp:cNvPr id="0" name=""/>
        <dsp:cNvSpPr/>
      </dsp:nvSpPr>
      <dsp:spPr>
        <a:xfrm>
          <a:off x="7249889" y="1265634"/>
          <a:ext cx="1097688" cy="5488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Vehicle Chassis</a:t>
          </a:r>
        </a:p>
      </dsp:txBody>
      <dsp:txXfrm>
        <a:off x="7265964" y="1281709"/>
        <a:ext cx="1065538" cy="516694"/>
      </dsp:txXfrm>
    </dsp:sp>
    <dsp:sp modelId="{DF581C60-2E20-4A9A-8EFB-266D5ADA953A}">
      <dsp:nvSpPr>
        <dsp:cNvPr id="0" name=""/>
        <dsp:cNvSpPr/>
      </dsp:nvSpPr>
      <dsp:spPr>
        <a:xfrm rot="2829178">
          <a:off x="5170759" y="1926616"/>
          <a:ext cx="645657" cy="15842"/>
        </a:xfrm>
        <a:custGeom>
          <a:avLst/>
          <a:gdLst/>
          <a:ahLst/>
          <a:cxnLst/>
          <a:rect l="0" t="0" r="0" b="0"/>
          <a:pathLst>
            <a:path>
              <a:moveTo>
                <a:pt x="0" y="7921"/>
              </a:moveTo>
              <a:lnTo>
                <a:pt x="645657" y="792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77446" y="1918396"/>
        <a:ext cx="32282" cy="32282"/>
      </dsp:txXfrm>
    </dsp:sp>
    <dsp:sp modelId="{6B63C214-1C74-4DE0-8BB2-72852934251E}">
      <dsp:nvSpPr>
        <dsp:cNvPr id="0" name=""/>
        <dsp:cNvSpPr/>
      </dsp:nvSpPr>
      <dsp:spPr>
        <a:xfrm>
          <a:off x="5713125" y="1896805"/>
          <a:ext cx="1097688" cy="5488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Configure</a:t>
          </a:r>
        </a:p>
      </dsp:txBody>
      <dsp:txXfrm>
        <a:off x="5729200" y="1912880"/>
        <a:ext cx="1065538" cy="516694"/>
      </dsp:txXfrm>
    </dsp:sp>
    <dsp:sp modelId="{3A69031B-61F3-4D75-9229-0667A0FAE5DF}">
      <dsp:nvSpPr>
        <dsp:cNvPr id="0" name=""/>
        <dsp:cNvSpPr/>
      </dsp:nvSpPr>
      <dsp:spPr>
        <a:xfrm>
          <a:off x="6810814" y="2163306"/>
          <a:ext cx="439075" cy="15842"/>
        </a:xfrm>
        <a:custGeom>
          <a:avLst/>
          <a:gdLst/>
          <a:ahLst/>
          <a:cxnLst/>
          <a:rect l="0" t="0" r="0" b="0"/>
          <a:pathLst>
            <a:path>
              <a:moveTo>
                <a:pt x="0" y="7921"/>
              </a:moveTo>
              <a:lnTo>
                <a:pt x="439075" y="792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19375" y="2160250"/>
        <a:ext cx="21953" cy="21953"/>
      </dsp:txXfrm>
    </dsp:sp>
    <dsp:sp modelId="{0411C689-9F92-4CC6-9ADE-B17331CDB1BE}">
      <dsp:nvSpPr>
        <dsp:cNvPr id="0" name=""/>
        <dsp:cNvSpPr/>
      </dsp:nvSpPr>
      <dsp:spPr>
        <a:xfrm>
          <a:off x="7249889" y="1896805"/>
          <a:ext cx="1097688" cy="5488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Battery Layout</a:t>
          </a:r>
        </a:p>
      </dsp:txBody>
      <dsp:txXfrm>
        <a:off x="7265964" y="1912880"/>
        <a:ext cx="1065538" cy="516694"/>
      </dsp:txXfrm>
    </dsp:sp>
    <dsp:sp modelId="{793D5932-6816-426C-AF10-5B95913EA889}">
      <dsp:nvSpPr>
        <dsp:cNvPr id="0" name=""/>
        <dsp:cNvSpPr/>
      </dsp:nvSpPr>
      <dsp:spPr>
        <a:xfrm rot="4099285">
          <a:off x="4899278" y="2242202"/>
          <a:ext cx="1188619" cy="15842"/>
        </a:xfrm>
        <a:custGeom>
          <a:avLst/>
          <a:gdLst/>
          <a:ahLst/>
          <a:cxnLst/>
          <a:rect l="0" t="0" r="0" b="0"/>
          <a:pathLst>
            <a:path>
              <a:moveTo>
                <a:pt x="0" y="7921"/>
              </a:moveTo>
              <a:lnTo>
                <a:pt x="1188619" y="792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63872" y="2220408"/>
        <a:ext cx="59430" cy="59430"/>
      </dsp:txXfrm>
    </dsp:sp>
    <dsp:sp modelId="{6E4CBB09-4974-47DA-B224-52DB4212678E}">
      <dsp:nvSpPr>
        <dsp:cNvPr id="0" name=""/>
        <dsp:cNvSpPr/>
      </dsp:nvSpPr>
      <dsp:spPr>
        <a:xfrm>
          <a:off x="5713125" y="2527975"/>
          <a:ext cx="1097688" cy="5488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Control</a:t>
          </a:r>
        </a:p>
      </dsp:txBody>
      <dsp:txXfrm>
        <a:off x="5729200" y="2544050"/>
        <a:ext cx="1065538" cy="516694"/>
      </dsp:txXfrm>
    </dsp:sp>
    <dsp:sp modelId="{F864D82A-A0EA-48F4-8320-BE8000243D17}">
      <dsp:nvSpPr>
        <dsp:cNvPr id="0" name=""/>
        <dsp:cNvSpPr/>
      </dsp:nvSpPr>
      <dsp:spPr>
        <a:xfrm>
          <a:off x="6810814" y="2794476"/>
          <a:ext cx="439075" cy="15842"/>
        </a:xfrm>
        <a:custGeom>
          <a:avLst/>
          <a:gdLst/>
          <a:ahLst/>
          <a:cxnLst/>
          <a:rect l="0" t="0" r="0" b="0"/>
          <a:pathLst>
            <a:path>
              <a:moveTo>
                <a:pt x="0" y="7921"/>
              </a:moveTo>
              <a:lnTo>
                <a:pt x="439075" y="792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19375" y="2791421"/>
        <a:ext cx="21953" cy="21953"/>
      </dsp:txXfrm>
    </dsp:sp>
    <dsp:sp modelId="{30CBDEB8-1ADC-4F02-B6D8-7952ADA16A93}">
      <dsp:nvSpPr>
        <dsp:cNvPr id="0" name=""/>
        <dsp:cNvSpPr/>
      </dsp:nvSpPr>
      <dsp:spPr>
        <a:xfrm>
          <a:off x="7249889" y="2527975"/>
          <a:ext cx="1097688" cy="5488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Temperature</a:t>
          </a:r>
        </a:p>
      </dsp:txBody>
      <dsp:txXfrm>
        <a:off x="7265964" y="2544050"/>
        <a:ext cx="1065538" cy="516694"/>
      </dsp:txXfrm>
    </dsp:sp>
    <dsp:sp modelId="{BE91D2B3-3BFB-41F7-8EA7-CEAA4053A1B9}">
      <dsp:nvSpPr>
        <dsp:cNvPr id="0" name=""/>
        <dsp:cNvSpPr/>
      </dsp:nvSpPr>
      <dsp:spPr>
        <a:xfrm rot="4509433">
          <a:off x="3099815" y="4175163"/>
          <a:ext cx="1714016" cy="15842"/>
        </a:xfrm>
        <a:custGeom>
          <a:avLst/>
          <a:gdLst/>
          <a:ahLst/>
          <a:cxnLst/>
          <a:rect l="0" t="0" r="0" b="0"/>
          <a:pathLst>
            <a:path>
              <a:moveTo>
                <a:pt x="0" y="7921"/>
              </a:moveTo>
              <a:lnTo>
                <a:pt x="1714016" y="792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913973" y="4140233"/>
        <a:ext cx="85700" cy="85700"/>
      </dsp:txXfrm>
    </dsp:sp>
    <dsp:sp modelId="{CE37FE2C-FDDF-4A53-9D06-93C9F02047DE}">
      <dsp:nvSpPr>
        <dsp:cNvPr id="0" name=""/>
        <dsp:cNvSpPr/>
      </dsp:nvSpPr>
      <dsp:spPr>
        <a:xfrm>
          <a:off x="4176361" y="4737074"/>
          <a:ext cx="1097688" cy="5488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Battery Management System</a:t>
          </a:r>
        </a:p>
      </dsp:txBody>
      <dsp:txXfrm>
        <a:off x="4192436" y="4753149"/>
        <a:ext cx="1065538" cy="516694"/>
      </dsp:txXfrm>
    </dsp:sp>
    <dsp:sp modelId="{3C171A4A-9223-4A87-8290-77F7A7017A6D}">
      <dsp:nvSpPr>
        <dsp:cNvPr id="0" name=""/>
        <dsp:cNvSpPr/>
      </dsp:nvSpPr>
      <dsp:spPr>
        <a:xfrm rot="17692822">
          <a:off x="4971779" y="4530196"/>
          <a:ext cx="1043616" cy="15842"/>
        </a:xfrm>
        <a:custGeom>
          <a:avLst/>
          <a:gdLst/>
          <a:ahLst/>
          <a:cxnLst/>
          <a:rect l="0" t="0" r="0" b="0"/>
          <a:pathLst>
            <a:path>
              <a:moveTo>
                <a:pt x="0" y="7921"/>
              </a:moveTo>
              <a:lnTo>
                <a:pt x="1043616" y="792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67497" y="4512027"/>
        <a:ext cx="52180" cy="52180"/>
      </dsp:txXfrm>
    </dsp:sp>
    <dsp:sp modelId="{D7F9D211-2C68-4971-AB7C-902C34D69D5A}">
      <dsp:nvSpPr>
        <dsp:cNvPr id="0" name=""/>
        <dsp:cNvSpPr/>
      </dsp:nvSpPr>
      <dsp:spPr>
        <a:xfrm>
          <a:off x="5713125" y="3790317"/>
          <a:ext cx="1097688" cy="5488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Monitor</a:t>
          </a:r>
        </a:p>
      </dsp:txBody>
      <dsp:txXfrm>
        <a:off x="5729200" y="3806392"/>
        <a:ext cx="1065538" cy="516694"/>
      </dsp:txXfrm>
    </dsp:sp>
    <dsp:sp modelId="{1296D2AD-F80A-4916-818E-8A9824837CFF}">
      <dsp:nvSpPr>
        <dsp:cNvPr id="0" name=""/>
        <dsp:cNvSpPr/>
      </dsp:nvSpPr>
      <dsp:spPr>
        <a:xfrm rot="18289469">
          <a:off x="6645916" y="3741233"/>
          <a:ext cx="768871" cy="15842"/>
        </a:xfrm>
        <a:custGeom>
          <a:avLst/>
          <a:gdLst/>
          <a:ahLst/>
          <a:cxnLst/>
          <a:rect l="0" t="0" r="0" b="0"/>
          <a:pathLst>
            <a:path>
              <a:moveTo>
                <a:pt x="0" y="7921"/>
              </a:moveTo>
              <a:lnTo>
                <a:pt x="768871" y="792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11130" y="3729932"/>
        <a:ext cx="38443" cy="38443"/>
      </dsp:txXfrm>
    </dsp:sp>
    <dsp:sp modelId="{FBD76395-3851-48C7-AC62-901044D9ACD4}">
      <dsp:nvSpPr>
        <dsp:cNvPr id="0" name=""/>
        <dsp:cNvSpPr/>
      </dsp:nvSpPr>
      <dsp:spPr>
        <a:xfrm>
          <a:off x="7249889" y="3159146"/>
          <a:ext cx="1097688" cy="5488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Current Flow</a:t>
          </a:r>
        </a:p>
      </dsp:txBody>
      <dsp:txXfrm>
        <a:off x="7265964" y="3175221"/>
        <a:ext cx="1065538" cy="516694"/>
      </dsp:txXfrm>
    </dsp:sp>
    <dsp:sp modelId="{3490F936-5AB4-4C16-8EC1-AB3BC7449932}">
      <dsp:nvSpPr>
        <dsp:cNvPr id="0" name=""/>
        <dsp:cNvSpPr/>
      </dsp:nvSpPr>
      <dsp:spPr>
        <a:xfrm>
          <a:off x="6810814" y="4056818"/>
          <a:ext cx="439075" cy="15842"/>
        </a:xfrm>
        <a:custGeom>
          <a:avLst/>
          <a:gdLst/>
          <a:ahLst/>
          <a:cxnLst/>
          <a:rect l="0" t="0" r="0" b="0"/>
          <a:pathLst>
            <a:path>
              <a:moveTo>
                <a:pt x="0" y="7921"/>
              </a:moveTo>
              <a:lnTo>
                <a:pt x="439075" y="792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19375" y="4053762"/>
        <a:ext cx="21953" cy="21953"/>
      </dsp:txXfrm>
    </dsp:sp>
    <dsp:sp modelId="{C3E22E28-3F46-4AB9-B951-6CF01F0818FC}">
      <dsp:nvSpPr>
        <dsp:cNvPr id="0" name=""/>
        <dsp:cNvSpPr/>
      </dsp:nvSpPr>
      <dsp:spPr>
        <a:xfrm>
          <a:off x="7249889" y="3790317"/>
          <a:ext cx="1097688" cy="5488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Voltage Level</a:t>
          </a:r>
        </a:p>
      </dsp:txBody>
      <dsp:txXfrm>
        <a:off x="7265964" y="3806392"/>
        <a:ext cx="1065538" cy="516694"/>
      </dsp:txXfrm>
    </dsp:sp>
    <dsp:sp modelId="{B184C0C0-F6F9-4E5F-8DB5-45C993680155}">
      <dsp:nvSpPr>
        <dsp:cNvPr id="0" name=""/>
        <dsp:cNvSpPr/>
      </dsp:nvSpPr>
      <dsp:spPr>
        <a:xfrm rot="3310531">
          <a:off x="6645916" y="4372404"/>
          <a:ext cx="768871" cy="15842"/>
        </a:xfrm>
        <a:custGeom>
          <a:avLst/>
          <a:gdLst/>
          <a:ahLst/>
          <a:cxnLst/>
          <a:rect l="0" t="0" r="0" b="0"/>
          <a:pathLst>
            <a:path>
              <a:moveTo>
                <a:pt x="0" y="7921"/>
              </a:moveTo>
              <a:lnTo>
                <a:pt x="768871" y="792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11130" y="4361103"/>
        <a:ext cx="38443" cy="38443"/>
      </dsp:txXfrm>
    </dsp:sp>
    <dsp:sp modelId="{04A53B5D-C558-49F8-A86A-5221E9F6A7DA}">
      <dsp:nvSpPr>
        <dsp:cNvPr id="0" name=""/>
        <dsp:cNvSpPr/>
      </dsp:nvSpPr>
      <dsp:spPr>
        <a:xfrm>
          <a:off x="7249889" y="4421488"/>
          <a:ext cx="1097688" cy="5488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Temperature</a:t>
          </a:r>
        </a:p>
      </dsp:txBody>
      <dsp:txXfrm>
        <a:off x="7265964" y="4437563"/>
        <a:ext cx="1065538" cy="516694"/>
      </dsp:txXfrm>
    </dsp:sp>
    <dsp:sp modelId="{579255A4-8133-43A4-B452-31408EE16441}">
      <dsp:nvSpPr>
        <dsp:cNvPr id="0" name=""/>
        <dsp:cNvSpPr/>
      </dsp:nvSpPr>
      <dsp:spPr>
        <a:xfrm rot="2142401">
          <a:off x="5223226" y="5161367"/>
          <a:ext cx="540723" cy="15842"/>
        </a:xfrm>
        <a:custGeom>
          <a:avLst/>
          <a:gdLst/>
          <a:ahLst/>
          <a:cxnLst/>
          <a:rect l="0" t="0" r="0" b="0"/>
          <a:pathLst>
            <a:path>
              <a:moveTo>
                <a:pt x="0" y="7921"/>
              </a:moveTo>
              <a:lnTo>
                <a:pt x="540723" y="792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80069" y="5155770"/>
        <a:ext cx="27036" cy="27036"/>
      </dsp:txXfrm>
    </dsp:sp>
    <dsp:sp modelId="{8BD1CCD2-6492-4C52-A0C8-188619ACEA37}">
      <dsp:nvSpPr>
        <dsp:cNvPr id="0" name=""/>
        <dsp:cNvSpPr/>
      </dsp:nvSpPr>
      <dsp:spPr>
        <a:xfrm>
          <a:off x="5713125" y="5052659"/>
          <a:ext cx="1097688" cy="5488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Control</a:t>
          </a:r>
        </a:p>
      </dsp:txBody>
      <dsp:txXfrm>
        <a:off x="5729200" y="5068734"/>
        <a:ext cx="1065538" cy="516694"/>
      </dsp:txXfrm>
    </dsp:sp>
    <dsp:sp modelId="{FFCD6DDD-32A6-4394-AA13-2FED6BC2033E}">
      <dsp:nvSpPr>
        <dsp:cNvPr id="0" name=""/>
        <dsp:cNvSpPr/>
      </dsp:nvSpPr>
      <dsp:spPr>
        <a:xfrm>
          <a:off x="6810814" y="5319160"/>
          <a:ext cx="439075" cy="15842"/>
        </a:xfrm>
        <a:custGeom>
          <a:avLst/>
          <a:gdLst/>
          <a:ahLst/>
          <a:cxnLst/>
          <a:rect l="0" t="0" r="0" b="0"/>
          <a:pathLst>
            <a:path>
              <a:moveTo>
                <a:pt x="0" y="7921"/>
              </a:moveTo>
              <a:lnTo>
                <a:pt x="439075" y="792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19375" y="5316104"/>
        <a:ext cx="21953" cy="21953"/>
      </dsp:txXfrm>
    </dsp:sp>
    <dsp:sp modelId="{1C6303C5-4912-42F9-B889-F33B09E7445D}">
      <dsp:nvSpPr>
        <dsp:cNvPr id="0" name=""/>
        <dsp:cNvSpPr/>
      </dsp:nvSpPr>
      <dsp:spPr>
        <a:xfrm>
          <a:off x="7249889" y="5052659"/>
          <a:ext cx="1097688" cy="5488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Power Output</a:t>
          </a:r>
        </a:p>
      </dsp:txBody>
      <dsp:txXfrm>
        <a:off x="7265964" y="5068734"/>
        <a:ext cx="1065538" cy="516694"/>
      </dsp:txXfrm>
    </dsp:sp>
    <dsp:sp modelId="{BD8F8D7B-A5FC-45F5-96DC-0D2326390685}">
      <dsp:nvSpPr>
        <dsp:cNvPr id="0" name=""/>
        <dsp:cNvSpPr/>
      </dsp:nvSpPr>
      <dsp:spPr>
        <a:xfrm rot="3907178">
          <a:off x="4971779" y="5476953"/>
          <a:ext cx="1043616" cy="15842"/>
        </a:xfrm>
        <a:custGeom>
          <a:avLst/>
          <a:gdLst/>
          <a:ahLst/>
          <a:cxnLst/>
          <a:rect l="0" t="0" r="0" b="0"/>
          <a:pathLst>
            <a:path>
              <a:moveTo>
                <a:pt x="0" y="7921"/>
              </a:moveTo>
              <a:lnTo>
                <a:pt x="1043616" y="792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67497" y="5458783"/>
        <a:ext cx="52180" cy="52180"/>
      </dsp:txXfrm>
    </dsp:sp>
    <dsp:sp modelId="{1CF73DED-A2F6-4EE4-A6EB-3E0FEA7F418F}">
      <dsp:nvSpPr>
        <dsp:cNvPr id="0" name=""/>
        <dsp:cNvSpPr/>
      </dsp:nvSpPr>
      <dsp:spPr>
        <a:xfrm>
          <a:off x="5713125" y="5683830"/>
          <a:ext cx="1097688" cy="5488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Charge</a:t>
          </a:r>
        </a:p>
      </dsp:txBody>
      <dsp:txXfrm>
        <a:off x="5729200" y="5699905"/>
        <a:ext cx="1065538" cy="516694"/>
      </dsp:txXfrm>
    </dsp:sp>
    <dsp:sp modelId="{73B53E87-7DAB-43F3-A9F8-470D3DEF25C9}">
      <dsp:nvSpPr>
        <dsp:cNvPr id="0" name=""/>
        <dsp:cNvSpPr/>
      </dsp:nvSpPr>
      <dsp:spPr>
        <a:xfrm>
          <a:off x="6810814" y="5950331"/>
          <a:ext cx="439075" cy="15842"/>
        </a:xfrm>
        <a:custGeom>
          <a:avLst/>
          <a:gdLst/>
          <a:ahLst/>
          <a:cxnLst/>
          <a:rect l="0" t="0" r="0" b="0"/>
          <a:pathLst>
            <a:path>
              <a:moveTo>
                <a:pt x="0" y="7921"/>
              </a:moveTo>
              <a:lnTo>
                <a:pt x="439075" y="792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19375" y="5947275"/>
        <a:ext cx="21953" cy="21953"/>
      </dsp:txXfrm>
    </dsp:sp>
    <dsp:sp modelId="{6FD82F0E-3E3D-48F0-9C2F-AA75A95537B4}">
      <dsp:nvSpPr>
        <dsp:cNvPr id="0" name=""/>
        <dsp:cNvSpPr/>
      </dsp:nvSpPr>
      <dsp:spPr>
        <a:xfrm>
          <a:off x="7249889" y="5683830"/>
          <a:ext cx="1097688" cy="5488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Batteries</a:t>
          </a:r>
        </a:p>
      </dsp:txBody>
      <dsp:txXfrm>
        <a:off x="7265964" y="5699905"/>
        <a:ext cx="1065538" cy="5166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286FA-446F-46D6-ABFA-7053BAEBA4E1}" type="datetimeFigureOut">
              <a:rPr lang="en-US" smtClean="0"/>
              <a:t>11/12/2018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BBF095-3AFE-4888-AB4D-1955FFD65439}" type="slidenum">
              <a:rPr lang="en-US" smtClean="0"/>
              <a:t>‹#›</a:t>
            </a:fld>
            <a:endParaRPr lang="en-US"/>
          </a:p>
        </p:txBody>
      </p:sp>
    </p:spTree>
    <p:extLst>
      <p:ext uri="{BB962C8B-B14F-4D97-AF65-F5344CB8AC3E}">
        <p14:creationId xmlns:p14="http://schemas.microsoft.com/office/powerpoint/2010/main" val="1519214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CE2E4-4FB7-4483-B687-870A82267DDE}"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A10837-A3F2-488D-9E92-554FC0CC9836}" type="slidenum">
              <a:rPr lang="en-US" smtClean="0"/>
              <a:t>‹#›</a:t>
            </a:fld>
            <a:endParaRPr lang="en-US"/>
          </a:p>
        </p:txBody>
      </p:sp>
    </p:spTree>
    <p:extLst>
      <p:ext uri="{BB962C8B-B14F-4D97-AF65-F5344CB8AC3E}">
        <p14:creationId xmlns:p14="http://schemas.microsoft.com/office/powerpoint/2010/main" val="4250392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10837-A3F2-488D-9E92-554FC0CC9836}" type="slidenum">
              <a:rPr lang="en-US" smtClean="0"/>
              <a:t>1</a:t>
            </a:fld>
            <a:endParaRPr lang="en-US"/>
          </a:p>
        </p:txBody>
      </p:sp>
    </p:spTree>
    <p:extLst>
      <p:ext uri="{BB962C8B-B14F-4D97-AF65-F5344CB8AC3E}">
        <p14:creationId xmlns:p14="http://schemas.microsoft.com/office/powerpoint/2010/main" val="2636806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vlues</a:t>
            </a:r>
            <a:r>
              <a:rPr lang="en-US" dirty="0"/>
              <a:t> from the previous chart were calculated by normalizing each number using the sums from the previous chart. Criteria weights for each characteristic were found.</a:t>
            </a:r>
          </a:p>
        </p:txBody>
      </p:sp>
      <p:sp>
        <p:nvSpPr>
          <p:cNvPr id="4" name="Slide Number Placeholder 3"/>
          <p:cNvSpPr>
            <a:spLocks noGrp="1"/>
          </p:cNvSpPr>
          <p:nvPr>
            <p:ph type="sldNum" sz="quarter" idx="5"/>
          </p:nvPr>
        </p:nvSpPr>
        <p:spPr/>
        <p:txBody>
          <a:bodyPr/>
          <a:lstStyle/>
          <a:p>
            <a:fld id="{5EA10837-A3F2-488D-9E92-554FC0CC9836}" type="slidenum">
              <a:rPr lang="en-US" smtClean="0"/>
              <a:t>21</a:t>
            </a:fld>
            <a:endParaRPr lang="en-US"/>
          </a:p>
        </p:txBody>
      </p:sp>
    </p:spTree>
    <p:extLst>
      <p:ext uri="{BB962C8B-B14F-4D97-AF65-F5344CB8AC3E}">
        <p14:creationId xmlns:p14="http://schemas.microsoft.com/office/powerpoint/2010/main" val="1249417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AHP was then done for each characteristic compared to the top 3 designs we found from the </a:t>
            </a:r>
            <a:r>
              <a:rPr lang="en-US" dirty="0" err="1"/>
              <a:t>pugh</a:t>
            </a:r>
            <a:r>
              <a:rPr lang="en-US" dirty="0"/>
              <a:t> charts. Here are two examples, power and weight. The same process was followed as before. </a:t>
            </a:r>
          </a:p>
        </p:txBody>
      </p:sp>
      <p:sp>
        <p:nvSpPr>
          <p:cNvPr id="4" name="Slide Number Placeholder 3"/>
          <p:cNvSpPr>
            <a:spLocks noGrp="1"/>
          </p:cNvSpPr>
          <p:nvPr>
            <p:ph type="sldNum" sz="quarter" idx="5"/>
          </p:nvPr>
        </p:nvSpPr>
        <p:spPr/>
        <p:txBody>
          <a:bodyPr/>
          <a:lstStyle/>
          <a:p>
            <a:fld id="{5EA10837-A3F2-488D-9E92-554FC0CC9836}" type="slidenum">
              <a:rPr lang="en-US" smtClean="0"/>
              <a:t>23</a:t>
            </a:fld>
            <a:endParaRPr lang="en-US"/>
          </a:p>
        </p:txBody>
      </p:sp>
    </p:spTree>
    <p:extLst>
      <p:ext uri="{BB962C8B-B14F-4D97-AF65-F5344CB8AC3E}">
        <p14:creationId xmlns:p14="http://schemas.microsoft.com/office/powerpoint/2010/main" val="4078939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criteria weights found for every characteristic, we listed them in a matrix and calculated the alternative values for each design seen at the right. From these it shows that design 1 has the highest value which leads us to believe that design 1 once again is the best slide</a:t>
            </a:r>
          </a:p>
        </p:txBody>
      </p:sp>
      <p:sp>
        <p:nvSpPr>
          <p:cNvPr id="4" name="Slide Number Placeholder 3"/>
          <p:cNvSpPr>
            <a:spLocks noGrp="1"/>
          </p:cNvSpPr>
          <p:nvPr>
            <p:ph type="sldNum" sz="quarter" idx="5"/>
          </p:nvPr>
        </p:nvSpPr>
        <p:spPr/>
        <p:txBody>
          <a:bodyPr/>
          <a:lstStyle/>
          <a:p>
            <a:fld id="{5EA10837-A3F2-488D-9E92-554FC0CC9836}" type="slidenum">
              <a:rPr lang="en-US" smtClean="0"/>
              <a:t>24</a:t>
            </a:fld>
            <a:endParaRPr lang="en-US"/>
          </a:p>
        </p:txBody>
      </p:sp>
    </p:spTree>
    <p:extLst>
      <p:ext uri="{BB962C8B-B14F-4D97-AF65-F5344CB8AC3E}">
        <p14:creationId xmlns:p14="http://schemas.microsoft.com/office/powerpoint/2010/main" val="3415617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this</a:t>
            </a:r>
            <a:r>
              <a:rPr lang="en-US" baseline="0"/>
              <a:t> slide will advance on default after 2 seconds. If you would like to change this then go to the transition tab and under timing change the advance slide settings. </a:t>
            </a:r>
            <a:endParaRPr lang="en-US"/>
          </a:p>
        </p:txBody>
      </p:sp>
      <p:sp>
        <p:nvSpPr>
          <p:cNvPr id="4" name="Slide Number Placeholder 3"/>
          <p:cNvSpPr>
            <a:spLocks noGrp="1"/>
          </p:cNvSpPr>
          <p:nvPr>
            <p:ph type="sldNum" sz="quarter" idx="10"/>
          </p:nvPr>
        </p:nvSpPr>
        <p:spPr/>
        <p:txBody>
          <a:bodyPr/>
          <a:lstStyle/>
          <a:p>
            <a:fld id="{5EA10837-A3F2-488D-9E92-554FC0CC9836}" type="slidenum">
              <a:rPr lang="en-US" smtClean="0"/>
              <a:t>26</a:t>
            </a:fld>
            <a:endParaRPr lang="en-US"/>
          </a:p>
        </p:txBody>
      </p:sp>
    </p:spTree>
    <p:extLst>
      <p:ext uri="{BB962C8B-B14F-4D97-AF65-F5344CB8AC3E}">
        <p14:creationId xmlns:p14="http://schemas.microsoft.com/office/powerpoint/2010/main" val="881890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A10837-A3F2-488D-9E92-554FC0CC9836}" type="slidenum">
              <a:rPr lang="en-US" smtClean="0"/>
              <a:t>4</a:t>
            </a:fld>
            <a:endParaRPr lang="en-US"/>
          </a:p>
        </p:txBody>
      </p:sp>
    </p:spTree>
    <p:extLst>
      <p:ext uri="{BB962C8B-B14F-4D97-AF65-F5344CB8AC3E}">
        <p14:creationId xmlns:p14="http://schemas.microsoft.com/office/powerpoint/2010/main" val="23496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r>
              <a:rPr lang="en-US"/>
              <a:t>"Next, Anti-problem was used to generate concepts. In this method, the problem was reversed, and possible solutions and problems were created. For example, instead of trying to solve the problem “How will the batteries be cooled” the problem was stated as “How to keep the car from catching fire”. This method allowed us to see simple solutions we were previously missing."</a:t>
            </a:r>
          </a:p>
          <a:p>
            <a:pPr indent="457200"/>
            <a:r>
              <a:rPr lang="en-US"/>
              <a:t>- purpose is to help teams look at a problem in a different way and break out existing patterns.</a:t>
            </a:r>
            <a:endParaRPr lang="en-US">
              <a:cs typeface="Calibri"/>
            </a:endParaRPr>
          </a:p>
          <a:p>
            <a:pPr indent="457200"/>
            <a:r>
              <a:rPr lang="en-US"/>
              <a:t>- how do we keep batteries dry – versus- how do we stop water intrusion. OR, how do we charge the batteries – versus- what is going to be a realistic/feasible power supply.</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EA10837-A3F2-488D-9E92-554FC0CC9836}" type="slidenum">
              <a:rPr lang="en-US" smtClean="0"/>
              <a:t>11</a:t>
            </a:fld>
            <a:endParaRPr lang="en-US"/>
          </a:p>
        </p:txBody>
      </p:sp>
    </p:spTree>
    <p:extLst>
      <p:ext uri="{BB962C8B-B14F-4D97-AF65-F5344CB8AC3E}">
        <p14:creationId xmlns:p14="http://schemas.microsoft.com/office/powerpoint/2010/main" val="815768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endParaRPr lang="en-US">
              <a:cs typeface="Calibri"/>
            </a:endParaRPr>
          </a:p>
        </p:txBody>
      </p:sp>
      <p:sp>
        <p:nvSpPr>
          <p:cNvPr id="4" name="Slide Number Placeholder 3"/>
          <p:cNvSpPr>
            <a:spLocks noGrp="1"/>
          </p:cNvSpPr>
          <p:nvPr>
            <p:ph type="sldNum" sz="quarter" idx="5"/>
          </p:nvPr>
        </p:nvSpPr>
        <p:spPr/>
        <p:txBody>
          <a:bodyPr/>
          <a:lstStyle/>
          <a:p>
            <a:fld id="{5EA10837-A3F2-488D-9E92-554FC0CC9836}" type="slidenum">
              <a:rPr lang="en-US" smtClean="0"/>
              <a:t>13</a:t>
            </a:fld>
            <a:endParaRPr lang="en-US"/>
          </a:p>
        </p:txBody>
      </p:sp>
    </p:spTree>
    <p:extLst>
      <p:ext uri="{BB962C8B-B14F-4D97-AF65-F5344CB8AC3E}">
        <p14:creationId xmlns:p14="http://schemas.microsoft.com/office/powerpoint/2010/main" val="3236339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Matrix allowed us to determine the importance weight factors for each customer requirements to be used in </a:t>
            </a:r>
            <a:r>
              <a:rPr lang="en-US" dirty="0" err="1"/>
              <a:t>HoQ</a:t>
            </a:r>
            <a:r>
              <a:rPr lang="en-US" dirty="0"/>
              <a:t>.</a:t>
            </a:r>
          </a:p>
        </p:txBody>
      </p:sp>
      <p:sp>
        <p:nvSpPr>
          <p:cNvPr id="4" name="Slide Number Placeholder 3"/>
          <p:cNvSpPr>
            <a:spLocks noGrp="1"/>
          </p:cNvSpPr>
          <p:nvPr>
            <p:ph type="sldNum" sz="quarter" idx="5"/>
          </p:nvPr>
        </p:nvSpPr>
        <p:spPr/>
        <p:txBody>
          <a:bodyPr/>
          <a:lstStyle/>
          <a:p>
            <a:fld id="{5EA10837-A3F2-488D-9E92-554FC0CC9836}" type="slidenum">
              <a:rPr lang="en-US" smtClean="0"/>
              <a:t>16</a:t>
            </a:fld>
            <a:endParaRPr lang="en-US"/>
          </a:p>
        </p:txBody>
      </p:sp>
    </p:spTree>
    <p:extLst>
      <p:ext uri="{BB962C8B-B14F-4D97-AF65-F5344CB8AC3E}">
        <p14:creationId xmlns:p14="http://schemas.microsoft.com/office/powerpoint/2010/main" val="1567104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importance weight factors, we compared customer requirements to the engineering characteristics and determined how important each customer requirements is to each engineering characteristic. From this, relative weight of each engineering characteristic is found which allows us to find the rank orders.</a:t>
            </a:r>
          </a:p>
        </p:txBody>
      </p:sp>
      <p:sp>
        <p:nvSpPr>
          <p:cNvPr id="4" name="Slide Number Placeholder 3"/>
          <p:cNvSpPr>
            <a:spLocks noGrp="1"/>
          </p:cNvSpPr>
          <p:nvPr>
            <p:ph type="sldNum" sz="quarter" idx="5"/>
          </p:nvPr>
        </p:nvSpPr>
        <p:spPr/>
        <p:txBody>
          <a:bodyPr/>
          <a:lstStyle/>
          <a:p>
            <a:fld id="{5EA10837-A3F2-488D-9E92-554FC0CC9836}" type="slidenum">
              <a:rPr lang="en-US" smtClean="0"/>
              <a:t>17</a:t>
            </a:fld>
            <a:endParaRPr lang="en-US"/>
          </a:p>
        </p:txBody>
      </p:sp>
    </p:spTree>
    <p:extLst>
      <p:ext uri="{BB962C8B-B14F-4D97-AF65-F5344CB8AC3E}">
        <p14:creationId xmlns:p14="http://schemas.microsoft.com/office/powerpoint/2010/main" val="2233577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Compared our top 8 chosen design concepts to the selection criteria datum. Each design was rated against each selection criteria and given plus, minus, or satisfactory for each criteria. Everything was summed up and designs 3, 4, 5 scored the lowest and were eliminated. </a:t>
            </a:r>
          </a:p>
        </p:txBody>
      </p:sp>
      <p:sp>
        <p:nvSpPr>
          <p:cNvPr id="4" name="Slide Number Placeholder 3"/>
          <p:cNvSpPr>
            <a:spLocks noGrp="1"/>
          </p:cNvSpPr>
          <p:nvPr>
            <p:ph type="sldNum" sz="quarter" idx="5"/>
          </p:nvPr>
        </p:nvSpPr>
        <p:spPr/>
        <p:txBody>
          <a:bodyPr/>
          <a:lstStyle/>
          <a:p>
            <a:fld id="{5EA10837-A3F2-488D-9E92-554FC0CC9836}" type="slidenum">
              <a:rPr lang="en-US" smtClean="0"/>
              <a:t>18</a:t>
            </a:fld>
            <a:endParaRPr lang="en-US"/>
          </a:p>
        </p:txBody>
      </p:sp>
    </p:spTree>
    <p:extLst>
      <p:ext uri="{BB962C8B-B14F-4D97-AF65-F5344CB8AC3E}">
        <p14:creationId xmlns:p14="http://schemas.microsoft.com/office/powerpoint/2010/main" val="2849373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was to replace the datum. Here datum 1 was chosen but it didn’t matter which we chose as they all tied. From the results, design 1 seemed to be the best result in regards to number of pluses and minuses.</a:t>
            </a:r>
          </a:p>
        </p:txBody>
      </p:sp>
      <p:sp>
        <p:nvSpPr>
          <p:cNvPr id="4" name="Slide Number Placeholder 3"/>
          <p:cNvSpPr>
            <a:spLocks noGrp="1"/>
          </p:cNvSpPr>
          <p:nvPr>
            <p:ph type="sldNum" sz="quarter" idx="5"/>
          </p:nvPr>
        </p:nvSpPr>
        <p:spPr/>
        <p:txBody>
          <a:bodyPr/>
          <a:lstStyle/>
          <a:p>
            <a:fld id="{5EA10837-A3F2-488D-9E92-554FC0CC9836}" type="slidenum">
              <a:rPr lang="en-US" smtClean="0"/>
              <a:t>19</a:t>
            </a:fld>
            <a:endParaRPr lang="en-US"/>
          </a:p>
        </p:txBody>
      </p:sp>
    </p:spTree>
    <p:extLst>
      <p:ext uri="{BB962C8B-B14F-4D97-AF65-F5344CB8AC3E}">
        <p14:creationId xmlns:p14="http://schemas.microsoft.com/office/powerpoint/2010/main" val="1519061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AHP, a very </a:t>
            </a:r>
            <a:r>
              <a:rPr lang="en-US" dirty="0" err="1"/>
              <a:t>mathy</a:t>
            </a:r>
            <a:r>
              <a:rPr lang="en-US" dirty="0"/>
              <a:t> method, was used to confirm our previous findings from the </a:t>
            </a:r>
            <a:r>
              <a:rPr lang="en-US" dirty="0" err="1"/>
              <a:t>pugh</a:t>
            </a:r>
            <a:r>
              <a:rPr lang="en-US" dirty="0"/>
              <a:t> charts. First we compared each characteristic to themselves and rate accordingly.</a:t>
            </a:r>
          </a:p>
        </p:txBody>
      </p:sp>
      <p:sp>
        <p:nvSpPr>
          <p:cNvPr id="4" name="Slide Number Placeholder 3"/>
          <p:cNvSpPr>
            <a:spLocks noGrp="1"/>
          </p:cNvSpPr>
          <p:nvPr>
            <p:ph type="sldNum" sz="quarter" idx="5"/>
          </p:nvPr>
        </p:nvSpPr>
        <p:spPr/>
        <p:txBody>
          <a:bodyPr/>
          <a:lstStyle/>
          <a:p>
            <a:fld id="{5EA10837-A3F2-488D-9E92-554FC0CC9836}" type="slidenum">
              <a:rPr lang="en-US" smtClean="0"/>
              <a:t>20</a:t>
            </a:fld>
            <a:endParaRPr lang="en-US"/>
          </a:p>
        </p:txBody>
      </p:sp>
    </p:spTree>
    <p:extLst>
      <p:ext uri="{BB962C8B-B14F-4D97-AF65-F5344CB8AC3E}">
        <p14:creationId xmlns:p14="http://schemas.microsoft.com/office/powerpoint/2010/main" val="136594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5861E-72CE-6542-BA8A-C467BD41BF15}"/>
              </a:ext>
            </a:extLst>
          </p:cNvPr>
          <p:cNvSpPr>
            <a:spLocks noGrp="1"/>
          </p:cNvSpPr>
          <p:nvPr>
            <p:ph type="ctrTitle"/>
          </p:nvPr>
        </p:nvSpPr>
        <p:spPr>
          <a:xfrm>
            <a:off x="1524000" y="2514600"/>
            <a:ext cx="9144000" cy="1828800"/>
          </a:xfrm>
        </p:spPr>
        <p:txBody>
          <a:bodyPr anchor="b"/>
          <a:lstStyle>
            <a:lvl1pPr algn="ctr">
              <a:defRPr sz="6000" b="1" i="0">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2A1495D0-15C7-634C-8C92-360884DE9DEB}"/>
              </a:ext>
            </a:extLst>
          </p:cNvPr>
          <p:cNvSpPr>
            <a:spLocks noGrp="1"/>
          </p:cNvSpPr>
          <p:nvPr>
            <p:ph type="subTitle" idx="1"/>
          </p:nvPr>
        </p:nvSpPr>
        <p:spPr>
          <a:xfrm>
            <a:off x="1524000" y="4567881"/>
            <a:ext cx="9144000" cy="1147119"/>
          </a:xfrm>
        </p:spPr>
        <p:txBody>
          <a:bodyPr>
            <a:normAutofit/>
          </a:bodyPr>
          <a:lstStyle>
            <a:lvl1pPr marL="0" indent="0" algn="ctr">
              <a:buNone/>
              <a:defRPr sz="2000" b="0" i="0">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86918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B4E01-EF41-E04D-8A4C-B3C07AA316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095345-58EB-114B-B235-C4366A72378E}"/>
              </a:ext>
            </a:extLst>
          </p:cNvPr>
          <p:cNvSpPr>
            <a:spLocks noGrp="1"/>
          </p:cNvSpPr>
          <p:nvPr>
            <p:ph type="pic" idx="1"/>
          </p:nvPr>
        </p:nvSpPr>
        <p:spPr>
          <a:xfrm>
            <a:off x="5183188" y="987425"/>
            <a:ext cx="6172200" cy="5108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1E3E1BF-73E5-D943-95C1-646F6FCDA2AD}"/>
              </a:ext>
            </a:extLst>
          </p:cNvPr>
          <p:cNvSpPr>
            <a:spLocks noGrp="1"/>
          </p:cNvSpPr>
          <p:nvPr>
            <p:ph type="body" sz="half" idx="2"/>
          </p:nvPr>
        </p:nvSpPr>
        <p:spPr>
          <a:xfrm>
            <a:off x="839788" y="2057399"/>
            <a:ext cx="3932237" cy="39953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
        <p:nvSpPr>
          <p:cNvPr id="6" name="Text Placeholder 5">
            <a:extLst>
              <a:ext uri="{FF2B5EF4-FFF2-40B4-BE49-F238E27FC236}">
                <a16:creationId xmlns:a16="http://schemas.microsoft.com/office/drawing/2014/main" id="{04003E1D-6926-4C02-877E-AD95C4934542}"/>
              </a:ext>
            </a:extLst>
          </p:cNvPr>
          <p:cNvSpPr>
            <a:spLocks noGrp="1"/>
          </p:cNvSpPr>
          <p:nvPr>
            <p:ph type="body" sz="quarter" idx="10" hasCustomPrompt="1"/>
          </p:nvPr>
        </p:nvSpPr>
        <p:spPr>
          <a:xfrm>
            <a:off x="8991600" y="6116636"/>
            <a:ext cx="3200400" cy="228600"/>
          </a:xfrm>
        </p:spPr>
        <p:txBody>
          <a:bodyPr>
            <a:noAutofit/>
          </a:bodyPr>
          <a:lstStyle>
            <a:lvl1pPr marL="0" indent="0" algn="r">
              <a:buNone/>
              <a:defRPr sz="1400"/>
            </a:lvl1pPr>
          </a:lstStyle>
          <a:p>
            <a:pPr lvl="0"/>
            <a:r>
              <a:rPr lang="en-US"/>
              <a:t>Enter Presenters Name</a:t>
            </a:r>
          </a:p>
        </p:txBody>
      </p:sp>
    </p:spTree>
    <p:extLst>
      <p:ext uri="{BB962C8B-B14F-4D97-AF65-F5344CB8AC3E}">
        <p14:creationId xmlns:p14="http://schemas.microsoft.com/office/powerpoint/2010/main" val="1543511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41EB6-B91F-AD42-94D1-4BCB97D11E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B45DBC-06CC-A64F-B6DA-3CE716800DB0}"/>
              </a:ext>
            </a:extLst>
          </p:cNvPr>
          <p:cNvSpPr>
            <a:spLocks noGrp="1"/>
          </p:cNvSpPr>
          <p:nvPr>
            <p:ph type="body" orient="vert" idx="1"/>
          </p:nvPr>
        </p:nvSpPr>
        <p:spPr>
          <a:xfrm>
            <a:off x="838200" y="1825625"/>
            <a:ext cx="10515600" cy="427037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
        <p:nvSpPr>
          <p:cNvPr id="5" name="Text Placeholder 5">
            <a:extLst>
              <a:ext uri="{FF2B5EF4-FFF2-40B4-BE49-F238E27FC236}">
                <a16:creationId xmlns:a16="http://schemas.microsoft.com/office/drawing/2014/main" id="{A98225A5-AFC8-4115-BC52-124E0B252AA1}"/>
              </a:ext>
            </a:extLst>
          </p:cNvPr>
          <p:cNvSpPr>
            <a:spLocks noGrp="1"/>
          </p:cNvSpPr>
          <p:nvPr>
            <p:ph type="body" sz="quarter" idx="10" hasCustomPrompt="1"/>
          </p:nvPr>
        </p:nvSpPr>
        <p:spPr>
          <a:xfrm>
            <a:off x="8991600" y="6116636"/>
            <a:ext cx="3200400" cy="228600"/>
          </a:xfrm>
        </p:spPr>
        <p:txBody>
          <a:bodyPr>
            <a:noAutofit/>
          </a:bodyPr>
          <a:lstStyle>
            <a:lvl1pPr marL="0" indent="0" algn="r">
              <a:buNone/>
              <a:defRPr sz="1400"/>
            </a:lvl1pPr>
          </a:lstStyle>
          <a:p>
            <a:pPr lvl="0"/>
            <a:r>
              <a:rPr lang="en-US"/>
              <a:t>Enter Presenters Name</a:t>
            </a:r>
          </a:p>
        </p:txBody>
      </p:sp>
    </p:spTree>
    <p:extLst>
      <p:ext uri="{BB962C8B-B14F-4D97-AF65-F5344CB8AC3E}">
        <p14:creationId xmlns:p14="http://schemas.microsoft.com/office/powerpoint/2010/main" val="3061629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7AC3A1-CB8A-ED4A-A383-DCEC7D17D8EC}"/>
              </a:ext>
            </a:extLst>
          </p:cNvPr>
          <p:cNvSpPr>
            <a:spLocks noGrp="1"/>
          </p:cNvSpPr>
          <p:nvPr>
            <p:ph type="title" orient="vert"/>
          </p:nvPr>
        </p:nvSpPr>
        <p:spPr>
          <a:xfrm>
            <a:off x="8724900" y="365125"/>
            <a:ext cx="2628900" cy="57308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07B366-8364-434B-A619-8E1E8479057F}"/>
              </a:ext>
            </a:extLst>
          </p:cNvPr>
          <p:cNvSpPr>
            <a:spLocks noGrp="1"/>
          </p:cNvSpPr>
          <p:nvPr>
            <p:ph type="body" orient="vert" idx="1"/>
          </p:nvPr>
        </p:nvSpPr>
        <p:spPr>
          <a:xfrm>
            <a:off x="838200" y="365125"/>
            <a:ext cx="7734300" cy="5730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
        <p:nvSpPr>
          <p:cNvPr id="5" name="Text Placeholder 5">
            <a:extLst>
              <a:ext uri="{FF2B5EF4-FFF2-40B4-BE49-F238E27FC236}">
                <a16:creationId xmlns:a16="http://schemas.microsoft.com/office/drawing/2014/main" id="{09BE0EC8-1E09-4888-920D-C81E84957FDF}"/>
              </a:ext>
            </a:extLst>
          </p:cNvPr>
          <p:cNvSpPr>
            <a:spLocks noGrp="1"/>
          </p:cNvSpPr>
          <p:nvPr>
            <p:ph type="body" sz="quarter" idx="10" hasCustomPrompt="1"/>
          </p:nvPr>
        </p:nvSpPr>
        <p:spPr>
          <a:xfrm>
            <a:off x="8991600" y="6116636"/>
            <a:ext cx="3200400" cy="228600"/>
          </a:xfrm>
        </p:spPr>
        <p:txBody>
          <a:bodyPr>
            <a:noAutofit/>
          </a:bodyPr>
          <a:lstStyle>
            <a:lvl1pPr marL="0" indent="0" algn="r">
              <a:buNone/>
              <a:defRPr sz="1400"/>
            </a:lvl1pPr>
          </a:lstStyle>
          <a:p>
            <a:pPr lvl="0"/>
            <a:r>
              <a:rPr lang="en-US"/>
              <a:t>Enter Presenters Name</a:t>
            </a:r>
          </a:p>
        </p:txBody>
      </p:sp>
    </p:spTree>
    <p:extLst>
      <p:ext uri="{BB962C8B-B14F-4D97-AF65-F5344CB8AC3E}">
        <p14:creationId xmlns:p14="http://schemas.microsoft.com/office/powerpoint/2010/main" val="3874321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One-thi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F8-4062-8141-93A4-F73720902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3AD8B-907E-B14A-9014-DF9D442D1E87}"/>
              </a:ext>
            </a:extLst>
          </p:cNvPr>
          <p:cNvSpPr>
            <a:spLocks noGrp="1"/>
          </p:cNvSpPr>
          <p:nvPr>
            <p:ph sz="half" idx="1"/>
          </p:nvPr>
        </p:nvSpPr>
        <p:spPr>
          <a:xfrm>
            <a:off x="838200" y="1825625"/>
            <a:ext cx="3474720" cy="4270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75A16-7233-054E-A36D-5F635B0232CE}"/>
              </a:ext>
            </a:extLst>
          </p:cNvPr>
          <p:cNvSpPr>
            <a:spLocks noGrp="1"/>
          </p:cNvSpPr>
          <p:nvPr>
            <p:ph sz="half" idx="2"/>
          </p:nvPr>
        </p:nvSpPr>
        <p:spPr>
          <a:xfrm>
            <a:off x="4404360" y="1825625"/>
            <a:ext cx="6949440" cy="4270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
        <p:nvSpPr>
          <p:cNvPr id="6" name="Text Placeholder 5">
            <a:extLst>
              <a:ext uri="{FF2B5EF4-FFF2-40B4-BE49-F238E27FC236}">
                <a16:creationId xmlns:a16="http://schemas.microsoft.com/office/drawing/2014/main" id="{05BF56DD-D7E5-4412-8875-C4969CC3812F}"/>
              </a:ext>
            </a:extLst>
          </p:cNvPr>
          <p:cNvSpPr>
            <a:spLocks noGrp="1"/>
          </p:cNvSpPr>
          <p:nvPr>
            <p:ph type="body" sz="quarter" idx="10" hasCustomPrompt="1"/>
          </p:nvPr>
        </p:nvSpPr>
        <p:spPr>
          <a:xfrm>
            <a:off x="8991600" y="6116636"/>
            <a:ext cx="3200400" cy="228600"/>
          </a:xfrm>
        </p:spPr>
        <p:txBody>
          <a:bodyPr>
            <a:noAutofit/>
          </a:bodyPr>
          <a:lstStyle>
            <a:lvl1pPr marL="0" indent="0" algn="r">
              <a:buNone/>
              <a:defRPr sz="1400"/>
            </a:lvl1pPr>
          </a:lstStyle>
          <a:p>
            <a:pPr lvl="0"/>
            <a:r>
              <a:rPr lang="en-US"/>
              <a:t>Enter Presenters Name</a:t>
            </a:r>
          </a:p>
        </p:txBody>
      </p:sp>
    </p:spTree>
    <p:extLst>
      <p:ext uri="{BB962C8B-B14F-4D97-AF65-F5344CB8AC3E}">
        <p14:creationId xmlns:p14="http://schemas.microsoft.com/office/powerpoint/2010/main" val="3992464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Two-third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F8-4062-8141-93A4-F73720902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3AD8B-907E-B14A-9014-DF9D442D1E87}"/>
              </a:ext>
            </a:extLst>
          </p:cNvPr>
          <p:cNvSpPr>
            <a:spLocks noGrp="1"/>
          </p:cNvSpPr>
          <p:nvPr>
            <p:ph sz="half" idx="1"/>
          </p:nvPr>
        </p:nvSpPr>
        <p:spPr>
          <a:xfrm>
            <a:off x="7879080" y="1828800"/>
            <a:ext cx="347472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75A16-7233-054E-A36D-5F635B0232CE}"/>
              </a:ext>
            </a:extLst>
          </p:cNvPr>
          <p:cNvSpPr>
            <a:spLocks noGrp="1"/>
          </p:cNvSpPr>
          <p:nvPr>
            <p:ph sz="half" idx="2"/>
          </p:nvPr>
        </p:nvSpPr>
        <p:spPr>
          <a:xfrm>
            <a:off x="838199" y="1828800"/>
            <a:ext cx="694944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
        <p:nvSpPr>
          <p:cNvPr id="6" name="Text Placeholder 5">
            <a:extLst>
              <a:ext uri="{FF2B5EF4-FFF2-40B4-BE49-F238E27FC236}">
                <a16:creationId xmlns:a16="http://schemas.microsoft.com/office/drawing/2014/main" id="{6312A215-A714-43B7-AFAC-927EBE95F8AA}"/>
              </a:ext>
            </a:extLst>
          </p:cNvPr>
          <p:cNvSpPr>
            <a:spLocks noGrp="1"/>
          </p:cNvSpPr>
          <p:nvPr>
            <p:ph type="body" sz="quarter" idx="10" hasCustomPrompt="1"/>
          </p:nvPr>
        </p:nvSpPr>
        <p:spPr>
          <a:xfrm>
            <a:off x="8991600" y="6116636"/>
            <a:ext cx="3200400" cy="228600"/>
          </a:xfrm>
        </p:spPr>
        <p:txBody>
          <a:bodyPr>
            <a:noAutofit/>
          </a:bodyPr>
          <a:lstStyle>
            <a:lvl1pPr marL="0" indent="0" algn="r">
              <a:buNone/>
              <a:defRPr sz="1400"/>
            </a:lvl1pPr>
          </a:lstStyle>
          <a:p>
            <a:pPr lvl="0"/>
            <a:r>
              <a:rPr lang="en-US"/>
              <a:t>Enter Presenters Name</a:t>
            </a:r>
          </a:p>
        </p:txBody>
      </p:sp>
    </p:spTree>
    <p:extLst>
      <p:ext uri="{BB962C8B-B14F-4D97-AF65-F5344CB8AC3E}">
        <p14:creationId xmlns:p14="http://schemas.microsoft.com/office/powerpoint/2010/main" val="499268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 Heading One-thi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5A75-5113-0442-B764-1FD593F8FE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A77C8D-4613-8845-985D-FCB670E2C17C}"/>
              </a:ext>
            </a:extLst>
          </p:cNvPr>
          <p:cNvSpPr>
            <a:spLocks noGrp="1"/>
          </p:cNvSpPr>
          <p:nvPr>
            <p:ph type="body" idx="1"/>
          </p:nvPr>
        </p:nvSpPr>
        <p:spPr>
          <a:xfrm>
            <a:off x="839788" y="1828800"/>
            <a:ext cx="10515600" cy="676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9D13C29-A3D5-9E4C-B068-E58B25DE406F}"/>
              </a:ext>
            </a:extLst>
          </p:cNvPr>
          <p:cNvSpPr>
            <a:spLocks noGrp="1"/>
          </p:cNvSpPr>
          <p:nvPr>
            <p:ph sz="half" idx="2"/>
          </p:nvPr>
        </p:nvSpPr>
        <p:spPr>
          <a:xfrm>
            <a:off x="839788" y="2518665"/>
            <a:ext cx="3474720" cy="35773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97AD8FAD-63EC-D640-8732-76DCA0C4AA69}"/>
              </a:ext>
            </a:extLst>
          </p:cNvPr>
          <p:cNvSpPr>
            <a:spLocks noGrp="1"/>
          </p:cNvSpPr>
          <p:nvPr>
            <p:ph sz="quarter" idx="4"/>
          </p:nvPr>
        </p:nvSpPr>
        <p:spPr>
          <a:xfrm>
            <a:off x="4419600" y="2518665"/>
            <a:ext cx="6935788" cy="35773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3"/>
          <p:cNvSpPr>
            <a:spLocks noGrp="1"/>
          </p:cNvSpPr>
          <p:nvPr>
            <p:ph type="sldNum" sz="quarter" idx="10"/>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
        <p:nvSpPr>
          <p:cNvPr id="7" name="Text Placeholder 5">
            <a:extLst>
              <a:ext uri="{FF2B5EF4-FFF2-40B4-BE49-F238E27FC236}">
                <a16:creationId xmlns:a16="http://schemas.microsoft.com/office/drawing/2014/main" id="{84BBFCD0-5DCC-4896-A400-608D5E095A3D}"/>
              </a:ext>
            </a:extLst>
          </p:cNvPr>
          <p:cNvSpPr>
            <a:spLocks noGrp="1"/>
          </p:cNvSpPr>
          <p:nvPr>
            <p:ph type="body" sz="quarter" idx="11" hasCustomPrompt="1"/>
          </p:nvPr>
        </p:nvSpPr>
        <p:spPr>
          <a:xfrm>
            <a:off x="8991600" y="6116636"/>
            <a:ext cx="3200400" cy="228600"/>
          </a:xfrm>
        </p:spPr>
        <p:txBody>
          <a:bodyPr>
            <a:noAutofit/>
          </a:bodyPr>
          <a:lstStyle>
            <a:lvl1pPr marL="0" indent="0" algn="r">
              <a:buNone/>
              <a:defRPr sz="1400"/>
            </a:lvl1pPr>
          </a:lstStyle>
          <a:p>
            <a:pPr lvl="0"/>
            <a:r>
              <a:rPr lang="en-US"/>
              <a:t>Enter Presenters Name</a:t>
            </a:r>
          </a:p>
        </p:txBody>
      </p:sp>
    </p:spTree>
    <p:extLst>
      <p:ext uri="{BB962C8B-B14F-4D97-AF65-F5344CB8AC3E}">
        <p14:creationId xmlns:p14="http://schemas.microsoft.com/office/powerpoint/2010/main" val="3214904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F8-4062-8141-93A4-F73720902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3AD8B-907E-B14A-9014-DF9D442D1E87}"/>
              </a:ext>
            </a:extLst>
          </p:cNvPr>
          <p:cNvSpPr>
            <a:spLocks noGrp="1"/>
          </p:cNvSpPr>
          <p:nvPr>
            <p:ph sz="half" idx="1"/>
          </p:nvPr>
        </p:nvSpPr>
        <p:spPr>
          <a:xfrm>
            <a:off x="7879080" y="1854666"/>
            <a:ext cx="3474720" cy="42413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75A16-7233-054E-A36D-5F635B0232CE}"/>
              </a:ext>
            </a:extLst>
          </p:cNvPr>
          <p:cNvSpPr>
            <a:spLocks noGrp="1"/>
          </p:cNvSpPr>
          <p:nvPr>
            <p:ph sz="half" idx="2"/>
          </p:nvPr>
        </p:nvSpPr>
        <p:spPr>
          <a:xfrm>
            <a:off x="838200" y="1850122"/>
            <a:ext cx="3474720" cy="42457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513AD8B-907E-B14A-9014-DF9D442D1E87}"/>
              </a:ext>
            </a:extLst>
          </p:cNvPr>
          <p:cNvSpPr>
            <a:spLocks noGrp="1"/>
          </p:cNvSpPr>
          <p:nvPr>
            <p:ph sz="half" idx="13"/>
          </p:nvPr>
        </p:nvSpPr>
        <p:spPr>
          <a:xfrm>
            <a:off x="4358640" y="1854666"/>
            <a:ext cx="3474720" cy="42413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
        <p:nvSpPr>
          <p:cNvPr id="7" name="Text Placeholder 5">
            <a:extLst>
              <a:ext uri="{FF2B5EF4-FFF2-40B4-BE49-F238E27FC236}">
                <a16:creationId xmlns:a16="http://schemas.microsoft.com/office/drawing/2014/main" id="{C00A14B2-19FD-453D-BD2C-B224559E4345}"/>
              </a:ext>
            </a:extLst>
          </p:cNvPr>
          <p:cNvSpPr>
            <a:spLocks noGrp="1"/>
          </p:cNvSpPr>
          <p:nvPr>
            <p:ph type="body" sz="quarter" idx="10" hasCustomPrompt="1"/>
          </p:nvPr>
        </p:nvSpPr>
        <p:spPr>
          <a:xfrm>
            <a:off x="8991600" y="6116636"/>
            <a:ext cx="3200400" cy="228600"/>
          </a:xfrm>
        </p:spPr>
        <p:txBody>
          <a:bodyPr>
            <a:noAutofit/>
          </a:bodyPr>
          <a:lstStyle>
            <a:lvl1pPr marL="0" indent="0" algn="r">
              <a:buNone/>
              <a:defRPr sz="1400"/>
            </a:lvl1pPr>
          </a:lstStyle>
          <a:p>
            <a:pPr lvl="0"/>
            <a:r>
              <a:rPr lang="en-US"/>
              <a:t>Enter Presenters Name</a:t>
            </a:r>
          </a:p>
        </p:txBody>
      </p:sp>
    </p:spTree>
    <p:extLst>
      <p:ext uri="{BB962C8B-B14F-4D97-AF65-F5344CB8AC3E}">
        <p14:creationId xmlns:p14="http://schemas.microsoft.com/office/powerpoint/2010/main" val="906184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Bottom Two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F8-4062-8141-93A4-F73720902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3AD8B-907E-B14A-9014-DF9D442D1E87}"/>
              </a:ext>
            </a:extLst>
          </p:cNvPr>
          <p:cNvSpPr>
            <a:spLocks noGrp="1"/>
          </p:cNvSpPr>
          <p:nvPr>
            <p:ph sz="half" idx="1"/>
          </p:nvPr>
        </p:nvSpPr>
        <p:spPr>
          <a:xfrm>
            <a:off x="6205728" y="3124200"/>
            <a:ext cx="5148072" cy="2971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75A16-7233-054E-A36D-5F635B0232CE}"/>
              </a:ext>
            </a:extLst>
          </p:cNvPr>
          <p:cNvSpPr>
            <a:spLocks noGrp="1"/>
          </p:cNvSpPr>
          <p:nvPr>
            <p:ph sz="half" idx="2"/>
          </p:nvPr>
        </p:nvSpPr>
        <p:spPr>
          <a:xfrm>
            <a:off x="838200" y="1850122"/>
            <a:ext cx="10515600" cy="11978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513AD8B-907E-B14A-9014-DF9D442D1E87}"/>
              </a:ext>
            </a:extLst>
          </p:cNvPr>
          <p:cNvSpPr>
            <a:spLocks noGrp="1"/>
          </p:cNvSpPr>
          <p:nvPr>
            <p:ph sz="half" idx="13"/>
          </p:nvPr>
        </p:nvSpPr>
        <p:spPr>
          <a:xfrm>
            <a:off x="838200" y="3124201"/>
            <a:ext cx="5148072" cy="2971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
        <p:nvSpPr>
          <p:cNvPr id="7" name="Text Placeholder 5">
            <a:extLst>
              <a:ext uri="{FF2B5EF4-FFF2-40B4-BE49-F238E27FC236}">
                <a16:creationId xmlns:a16="http://schemas.microsoft.com/office/drawing/2014/main" id="{3A71D368-CA96-4A87-B9D8-C85E558D30D3}"/>
              </a:ext>
            </a:extLst>
          </p:cNvPr>
          <p:cNvSpPr>
            <a:spLocks noGrp="1"/>
          </p:cNvSpPr>
          <p:nvPr>
            <p:ph type="body" sz="quarter" idx="10" hasCustomPrompt="1"/>
          </p:nvPr>
        </p:nvSpPr>
        <p:spPr>
          <a:xfrm>
            <a:off x="8991600" y="6116636"/>
            <a:ext cx="3200400" cy="228600"/>
          </a:xfrm>
        </p:spPr>
        <p:txBody>
          <a:bodyPr>
            <a:noAutofit/>
          </a:bodyPr>
          <a:lstStyle>
            <a:lvl1pPr marL="0" indent="0" algn="r">
              <a:buNone/>
              <a:defRPr sz="1400"/>
            </a:lvl1pPr>
          </a:lstStyle>
          <a:p>
            <a:pPr lvl="0"/>
            <a:r>
              <a:rPr lang="en-US"/>
              <a:t>Enter Presenters Name</a:t>
            </a:r>
          </a:p>
        </p:txBody>
      </p:sp>
    </p:spTree>
    <p:extLst>
      <p:ext uri="{BB962C8B-B14F-4D97-AF65-F5344CB8AC3E}">
        <p14:creationId xmlns:p14="http://schemas.microsoft.com/office/powerpoint/2010/main" val="3225138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Bottom Three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F8-4062-8141-93A4-F73720902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3AD8B-907E-B14A-9014-DF9D442D1E87}"/>
              </a:ext>
            </a:extLst>
          </p:cNvPr>
          <p:cNvSpPr>
            <a:spLocks noGrp="1"/>
          </p:cNvSpPr>
          <p:nvPr>
            <p:ph sz="half" idx="1"/>
          </p:nvPr>
        </p:nvSpPr>
        <p:spPr>
          <a:xfrm>
            <a:off x="7879080" y="3124200"/>
            <a:ext cx="3474720" cy="2985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75A16-7233-054E-A36D-5F635B0232CE}"/>
              </a:ext>
            </a:extLst>
          </p:cNvPr>
          <p:cNvSpPr>
            <a:spLocks noGrp="1"/>
          </p:cNvSpPr>
          <p:nvPr>
            <p:ph sz="half" idx="2"/>
          </p:nvPr>
        </p:nvSpPr>
        <p:spPr>
          <a:xfrm>
            <a:off x="838200" y="1850122"/>
            <a:ext cx="10515600" cy="11978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513AD8B-907E-B14A-9014-DF9D442D1E87}"/>
              </a:ext>
            </a:extLst>
          </p:cNvPr>
          <p:cNvSpPr>
            <a:spLocks noGrp="1"/>
          </p:cNvSpPr>
          <p:nvPr>
            <p:ph sz="half" idx="13"/>
          </p:nvPr>
        </p:nvSpPr>
        <p:spPr>
          <a:xfrm>
            <a:off x="838200" y="3124200"/>
            <a:ext cx="3474720" cy="2985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9513AD8B-907E-B14A-9014-DF9D442D1E87}"/>
              </a:ext>
            </a:extLst>
          </p:cNvPr>
          <p:cNvSpPr>
            <a:spLocks noGrp="1"/>
          </p:cNvSpPr>
          <p:nvPr>
            <p:ph sz="half" idx="14"/>
          </p:nvPr>
        </p:nvSpPr>
        <p:spPr>
          <a:xfrm>
            <a:off x="4358640" y="3124200"/>
            <a:ext cx="3474720" cy="2985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
        <p:nvSpPr>
          <p:cNvPr id="11" name="Text Placeholder 5">
            <a:extLst>
              <a:ext uri="{FF2B5EF4-FFF2-40B4-BE49-F238E27FC236}">
                <a16:creationId xmlns:a16="http://schemas.microsoft.com/office/drawing/2014/main" id="{EA859007-BAF5-4B92-AB16-271A909CD540}"/>
              </a:ext>
            </a:extLst>
          </p:cNvPr>
          <p:cNvSpPr>
            <a:spLocks noGrp="1"/>
          </p:cNvSpPr>
          <p:nvPr>
            <p:ph type="body" sz="quarter" idx="10" hasCustomPrompt="1"/>
          </p:nvPr>
        </p:nvSpPr>
        <p:spPr>
          <a:xfrm>
            <a:off x="8991600" y="6116636"/>
            <a:ext cx="3200400" cy="228600"/>
          </a:xfrm>
        </p:spPr>
        <p:txBody>
          <a:bodyPr>
            <a:noAutofit/>
          </a:bodyPr>
          <a:lstStyle>
            <a:lvl1pPr marL="0" indent="0" algn="r">
              <a:buNone/>
              <a:defRPr sz="1400"/>
            </a:lvl1pPr>
          </a:lstStyle>
          <a:p>
            <a:pPr lvl="0"/>
            <a:r>
              <a:rPr lang="en-US"/>
              <a:t>Enter Presenters Name</a:t>
            </a:r>
          </a:p>
        </p:txBody>
      </p:sp>
    </p:spTree>
    <p:extLst>
      <p:ext uri="{BB962C8B-B14F-4D97-AF65-F5344CB8AC3E}">
        <p14:creationId xmlns:p14="http://schemas.microsoft.com/office/powerpoint/2010/main" val="1100395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s with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CA276-3EEB-494F-BFE8-D3F3335B1E80}"/>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10" name="Content Placeholder 2">
            <a:extLst>
              <a:ext uri="{FF2B5EF4-FFF2-40B4-BE49-F238E27FC236}">
                <a16:creationId xmlns:a16="http://schemas.microsoft.com/office/drawing/2014/main" id="{9513AD8B-907E-B14A-9014-DF9D442D1E87}"/>
              </a:ext>
            </a:extLst>
          </p:cNvPr>
          <p:cNvSpPr>
            <a:spLocks noGrp="1"/>
          </p:cNvSpPr>
          <p:nvPr>
            <p:ph sz="half" idx="13"/>
          </p:nvPr>
        </p:nvSpPr>
        <p:spPr>
          <a:xfrm>
            <a:off x="838200" y="1804140"/>
            <a:ext cx="3474720" cy="38346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9513AD8B-907E-B14A-9014-DF9D442D1E87}"/>
              </a:ext>
            </a:extLst>
          </p:cNvPr>
          <p:cNvSpPr>
            <a:spLocks noGrp="1"/>
          </p:cNvSpPr>
          <p:nvPr>
            <p:ph sz="half" idx="14"/>
          </p:nvPr>
        </p:nvSpPr>
        <p:spPr>
          <a:xfrm>
            <a:off x="4358640" y="1804139"/>
            <a:ext cx="3474720" cy="38346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9513AD8B-907E-B14A-9014-DF9D442D1E87}"/>
              </a:ext>
            </a:extLst>
          </p:cNvPr>
          <p:cNvSpPr>
            <a:spLocks noGrp="1"/>
          </p:cNvSpPr>
          <p:nvPr>
            <p:ph sz="half" idx="15"/>
          </p:nvPr>
        </p:nvSpPr>
        <p:spPr>
          <a:xfrm>
            <a:off x="7879080" y="1804138"/>
            <a:ext cx="3474720" cy="38346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a:extLst>
              <a:ext uri="{FF2B5EF4-FFF2-40B4-BE49-F238E27FC236}">
                <a16:creationId xmlns:a16="http://schemas.microsoft.com/office/drawing/2014/main" id="{5CA77C8D-4613-8845-985D-FCB670E2C17C}"/>
              </a:ext>
            </a:extLst>
          </p:cNvPr>
          <p:cNvSpPr>
            <a:spLocks noGrp="1"/>
          </p:cNvSpPr>
          <p:nvPr>
            <p:ph type="body" idx="1"/>
          </p:nvPr>
        </p:nvSpPr>
        <p:spPr>
          <a:xfrm>
            <a:off x="838200" y="5638800"/>
            <a:ext cx="3473132"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ext Placeholder 4">
            <a:extLst>
              <a:ext uri="{FF2B5EF4-FFF2-40B4-BE49-F238E27FC236}">
                <a16:creationId xmlns:a16="http://schemas.microsoft.com/office/drawing/2014/main" id="{9ACC2017-E855-D94A-8292-EDAF9ACDEF26}"/>
              </a:ext>
            </a:extLst>
          </p:cNvPr>
          <p:cNvSpPr>
            <a:spLocks noGrp="1"/>
          </p:cNvSpPr>
          <p:nvPr>
            <p:ph type="body" sz="quarter" idx="3"/>
          </p:nvPr>
        </p:nvSpPr>
        <p:spPr>
          <a:xfrm>
            <a:off x="4358640" y="5638800"/>
            <a:ext cx="3474720"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Text Placeholder 4">
            <a:extLst>
              <a:ext uri="{FF2B5EF4-FFF2-40B4-BE49-F238E27FC236}">
                <a16:creationId xmlns:a16="http://schemas.microsoft.com/office/drawing/2014/main" id="{9ACC2017-E855-D94A-8292-EDAF9ACDEF26}"/>
              </a:ext>
            </a:extLst>
          </p:cNvPr>
          <p:cNvSpPr>
            <a:spLocks noGrp="1"/>
          </p:cNvSpPr>
          <p:nvPr>
            <p:ph type="body" sz="quarter" idx="16"/>
          </p:nvPr>
        </p:nvSpPr>
        <p:spPr>
          <a:xfrm>
            <a:off x="7875037" y="5638800"/>
            <a:ext cx="3478763"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
        <p:nvSpPr>
          <p:cNvPr id="17" name="Text Placeholder 5">
            <a:extLst>
              <a:ext uri="{FF2B5EF4-FFF2-40B4-BE49-F238E27FC236}">
                <a16:creationId xmlns:a16="http://schemas.microsoft.com/office/drawing/2014/main" id="{A198070E-50C3-4820-A0D3-4D669AFDE0D3}"/>
              </a:ext>
            </a:extLst>
          </p:cNvPr>
          <p:cNvSpPr>
            <a:spLocks noGrp="1"/>
          </p:cNvSpPr>
          <p:nvPr>
            <p:ph type="body" sz="quarter" idx="10" hasCustomPrompt="1"/>
          </p:nvPr>
        </p:nvSpPr>
        <p:spPr>
          <a:xfrm>
            <a:off x="8991600" y="6116636"/>
            <a:ext cx="3200400" cy="228600"/>
          </a:xfrm>
        </p:spPr>
        <p:txBody>
          <a:bodyPr>
            <a:noAutofit/>
          </a:bodyPr>
          <a:lstStyle>
            <a:lvl1pPr marL="0" indent="0" algn="r">
              <a:buNone/>
              <a:defRPr sz="1400"/>
            </a:lvl1pPr>
          </a:lstStyle>
          <a:p>
            <a:pPr lvl="0"/>
            <a:r>
              <a:rPr lang="en-US"/>
              <a:t>Enter Presenters Name</a:t>
            </a:r>
          </a:p>
        </p:txBody>
      </p:sp>
    </p:spTree>
    <p:extLst>
      <p:ext uri="{BB962C8B-B14F-4D97-AF65-F5344CB8AC3E}">
        <p14:creationId xmlns:p14="http://schemas.microsoft.com/office/powerpoint/2010/main" val="762137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6AD58-0FFA-2B49-81D8-FE363DB757EE}"/>
              </a:ext>
            </a:extLst>
          </p:cNvPr>
          <p:cNvSpPr>
            <a:spLocks noGrp="1"/>
          </p:cNvSpPr>
          <p:nvPr>
            <p:ph type="title"/>
          </p:nvPr>
        </p:nvSpPr>
        <p:spPr>
          <a:xfrm>
            <a:off x="831850" y="179211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D4B8B8-EA03-6046-961E-F7E0DD0920BC}"/>
              </a:ext>
            </a:extLst>
          </p:cNvPr>
          <p:cNvSpPr>
            <a:spLocks noGrp="1"/>
          </p:cNvSpPr>
          <p:nvPr>
            <p:ph type="body" idx="1"/>
          </p:nvPr>
        </p:nvSpPr>
        <p:spPr>
          <a:xfrm>
            <a:off x="831850" y="467184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Tree>
    <p:extLst>
      <p:ext uri="{BB962C8B-B14F-4D97-AF65-F5344CB8AC3E}">
        <p14:creationId xmlns:p14="http://schemas.microsoft.com/office/powerpoint/2010/main" val="34106054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s and 2 Rows with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CA276-3EEB-494F-BFE8-D3F3335B1E80}"/>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10" name="Content Placeholder 2">
            <a:extLst>
              <a:ext uri="{FF2B5EF4-FFF2-40B4-BE49-F238E27FC236}">
                <a16:creationId xmlns:a16="http://schemas.microsoft.com/office/drawing/2014/main" id="{9513AD8B-907E-B14A-9014-DF9D442D1E87}"/>
              </a:ext>
            </a:extLst>
          </p:cNvPr>
          <p:cNvSpPr>
            <a:spLocks noGrp="1"/>
          </p:cNvSpPr>
          <p:nvPr>
            <p:ph sz="half" idx="13"/>
          </p:nvPr>
        </p:nvSpPr>
        <p:spPr>
          <a:xfrm>
            <a:off x="841248" y="1777261"/>
            <a:ext cx="3474720" cy="16550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9513AD8B-907E-B14A-9014-DF9D442D1E87}"/>
              </a:ext>
            </a:extLst>
          </p:cNvPr>
          <p:cNvSpPr>
            <a:spLocks noGrp="1"/>
          </p:cNvSpPr>
          <p:nvPr>
            <p:ph sz="half" idx="14"/>
          </p:nvPr>
        </p:nvSpPr>
        <p:spPr>
          <a:xfrm>
            <a:off x="4358640" y="1752600"/>
            <a:ext cx="3474720" cy="16550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9513AD8B-907E-B14A-9014-DF9D442D1E87}"/>
              </a:ext>
            </a:extLst>
          </p:cNvPr>
          <p:cNvSpPr>
            <a:spLocks noGrp="1"/>
          </p:cNvSpPr>
          <p:nvPr>
            <p:ph sz="half" idx="15"/>
          </p:nvPr>
        </p:nvSpPr>
        <p:spPr>
          <a:xfrm>
            <a:off x="7882128" y="1752600"/>
            <a:ext cx="3474720" cy="16550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a:extLst>
              <a:ext uri="{FF2B5EF4-FFF2-40B4-BE49-F238E27FC236}">
                <a16:creationId xmlns:a16="http://schemas.microsoft.com/office/drawing/2014/main" id="{5CA77C8D-4613-8845-985D-FCB670E2C17C}"/>
              </a:ext>
            </a:extLst>
          </p:cNvPr>
          <p:cNvSpPr>
            <a:spLocks noGrp="1"/>
          </p:cNvSpPr>
          <p:nvPr>
            <p:ph type="body" idx="1"/>
          </p:nvPr>
        </p:nvSpPr>
        <p:spPr>
          <a:xfrm>
            <a:off x="841248" y="5663462"/>
            <a:ext cx="3473132"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ext Placeholder 4">
            <a:extLst>
              <a:ext uri="{FF2B5EF4-FFF2-40B4-BE49-F238E27FC236}">
                <a16:creationId xmlns:a16="http://schemas.microsoft.com/office/drawing/2014/main" id="{9ACC2017-E855-D94A-8292-EDAF9ACDEF26}"/>
              </a:ext>
            </a:extLst>
          </p:cNvPr>
          <p:cNvSpPr>
            <a:spLocks noGrp="1"/>
          </p:cNvSpPr>
          <p:nvPr>
            <p:ph type="body" sz="quarter" idx="3"/>
          </p:nvPr>
        </p:nvSpPr>
        <p:spPr>
          <a:xfrm>
            <a:off x="4350882" y="5663462"/>
            <a:ext cx="3490236"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Text Placeholder 4">
            <a:extLst>
              <a:ext uri="{FF2B5EF4-FFF2-40B4-BE49-F238E27FC236}">
                <a16:creationId xmlns:a16="http://schemas.microsoft.com/office/drawing/2014/main" id="{9ACC2017-E855-D94A-8292-EDAF9ACDEF26}"/>
              </a:ext>
            </a:extLst>
          </p:cNvPr>
          <p:cNvSpPr>
            <a:spLocks noGrp="1"/>
          </p:cNvSpPr>
          <p:nvPr>
            <p:ph type="body" sz="quarter" idx="16"/>
          </p:nvPr>
        </p:nvSpPr>
        <p:spPr>
          <a:xfrm>
            <a:off x="7882128" y="5663462"/>
            <a:ext cx="3490236"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2">
            <a:extLst>
              <a:ext uri="{FF2B5EF4-FFF2-40B4-BE49-F238E27FC236}">
                <a16:creationId xmlns:a16="http://schemas.microsoft.com/office/drawing/2014/main" id="{5CA77C8D-4613-8845-985D-FCB670E2C17C}"/>
              </a:ext>
            </a:extLst>
          </p:cNvPr>
          <p:cNvSpPr>
            <a:spLocks noGrp="1"/>
          </p:cNvSpPr>
          <p:nvPr>
            <p:ph type="body" idx="17"/>
          </p:nvPr>
        </p:nvSpPr>
        <p:spPr>
          <a:xfrm>
            <a:off x="841248" y="3422706"/>
            <a:ext cx="3473132"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ext Placeholder 4">
            <a:extLst>
              <a:ext uri="{FF2B5EF4-FFF2-40B4-BE49-F238E27FC236}">
                <a16:creationId xmlns:a16="http://schemas.microsoft.com/office/drawing/2014/main" id="{9ACC2017-E855-D94A-8292-EDAF9ACDEF26}"/>
              </a:ext>
            </a:extLst>
          </p:cNvPr>
          <p:cNvSpPr>
            <a:spLocks noGrp="1"/>
          </p:cNvSpPr>
          <p:nvPr>
            <p:ph type="body" sz="quarter" idx="18"/>
          </p:nvPr>
        </p:nvSpPr>
        <p:spPr>
          <a:xfrm>
            <a:off x="4350882" y="3422706"/>
            <a:ext cx="3490236"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Text Placeholder 4">
            <a:extLst>
              <a:ext uri="{FF2B5EF4-FFF2-40B4-BE49-F238E27FC236}">
                <a16:creationId xmlns:a16="http://schemas.microsoft.com/office/drawing/2014/main" id="{9ACC2017-E855-D94A-8292-EDAF9ACDEF26}"/>
              </a:ext>
            </a:extLst>
          </p:cNvPr>
          <p:cNvSpPr>
            <a:spLocks noGrp="1"/>
          </p:cNvSpPr>
          <p:nvPr>
            <p:ph type="body" sz="quarter" idx="19"/>
          </p:nvPr>
        </p:nvSpPr>
        <p:spPr>
          <a:xfrm>
            <a:off x="7882128" y="3422706"/>
            <a:ext cx="3490236"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9513AD8B-907E-B14A-9014-DF9D442D1E87}"/>
              </a:ext>
            </a:extLst>
          </p:cNvPr>
          <p:cNvSpPr>
            <a:spLocks noGrp="1"/>
          </p:cNvSpPr>
          <p:nvPr>
            <p:ph sz="half" idx="20"/>
          </p:nvPr>
        </p:nvSpPr>
        <p:spPr>
          <a:xfrm>
            <a:off x="841248" y="3985855"/>
            <a:ext cx="3474720" cy="16550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a:extLst>
              <a:ext uri="{FF2B5EF4-FFF2-40B4-BE49-F238E27FC236}">
                <a16:creationId xmlns:a16="http://schemas.microsoft.com/office/drawing/2014/main" id="{9513AD8B-907E-B14A-9014-DF9D442D1E87}"/>
              </a:ext>
            </a:extLst>
          </p:cNvPr>
          <p:cNvSpPr>
            <a:spLocks noGrp="1"/>
          </p:cNvSpPr>
          <p:nvPr>
            <p:ph sz="half" idx="21"/>
          </p:nvPr>
        </p:nvSpPr>
        <p:spPr>
          <a:xfrm>
            <a:off x="4358640" y="3985854"/>
            <a:ext cx="3474720" cy="16550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
            <a:extLst>
              <a:ext uri="{FF2B5EF4-FFF2-40B4-BE49-F238E27FC236}">
                <a16:creationId xmlns:a16="http://schemas.microsoft.com/office/drawing/2014/main" id="{9513AD8B-907E-B14A-9014-DF9D442D1E87}"/>
              </a:ext>
            </a:extLst>
          </p:cNvPr>
          <p:cNvSpPr>
            <a:spLocks noGrp="1"/>
          </p:cNvSpPr>
          <p:nvPr>
            <p:ph sz="half" idx="22"/>
          </p:nvPr>
        </p:nvSpPr>
        <p:spPr>
          <a:xfrm>
            <a:off x="7882128" y="3985853"/>
            <a:ext cx="3474720" cy="16550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Tree>
    <p:extLst>
      <p:ext uri="{BB962C8B-B14F-4D97-AF65-F5344CB8AC3E}">
        <p14:creationId xmlns:p14="http://schemas.microsoft.com/office/powerpoint/2010/main" val="33069291"/>
      </p:ext>
    </p:extLst>
  </p:cSld>
  <p:clrMapOvr>
    <a:masterClrMapping/>
  </p:clrMapOvr>
  <p:extLst mod="1">
    <p:ext uri="{DCECCB84-F9BA-43D5-87BE-67443E8EF086}">
      <p15:sldGuideLst xmlns:p15="http://schemas.microsoft.com/office/powerpoint/2012/main">
        <p15:guide id="1" orient="horz" pos="252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 Onl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94C2F-79BD-7046-9D8B-099FAA394F43}"/>
              </a:ext>
            </a:extLst>
          </p:cNvPr>
          <p:cNvSpPr>
            <a:spLocks noGrp="1"/>
          </p:cNvSpPr>
          <p:nvPr>
            <p:ph idx="1"/>
          </p:nvPr>
        </p:nvSpPr>
        <p:spPr>
          <a:xfrm>
            <a:off x="838200" y="365125"/>
            <a:ext cx="10515600" cy="5730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
        <p:nvSpPr>
          <p:cNvPr id="4" name="Text Placeholder 5">
            <a:extLst>
              <a:ext uri="{FF2B5EF4-FFF2-40B4-BE49-F238E27FC236}">
                <a16:creationId xmlns:a16="http://schemas.microsoft.com/office/drawing/2014/main" id="{573FB35C-F788-4FEB-8805-90C53C368F00}"/>
              </a:ext>
            </a:extLst>
          </p:cNvPr>
          <p:cNvSpPr>
            <a:spLocks noGrp="1"/>
          </p:cNvSpPr>
          <p:nvPr>
            <p:ph type="body" sz="quarter" idx="10" hasCustomPrompt="1"/>
          </p:nvPr>
        </p:nvSpPr>
        <p:spPr>
          <a:xfrm>
            <a:off x="8991600" y="6116636"/>
            <a:ext cx="3200400" cy="228600"/>
          </a:xfrm>
        </p:spPr>
        <p:txBody>
          <a:bodyPr>
            <a:noAutofit/>
          </a:bodyPr>
          <a:lstStyle>
            <a:lvl1pPr marL="0" indent="0" algn="r">
              <a:buNone/>
              <a:defRPr sz="1400"/>
            </a:lvl1pPr>
          </a:lstStyle>
          <a:p>
            <a:pPr lvl="0"/>
            <a:r>
              <a:rPr lang="en-US"/>
              <a:t>Enter Presenters Name</a:t>
            </a:r>
          </a:p>
        </p:txBody>
      </p:sp>
    </p:spTree>
    <p:extLst>
      <p:ext uri="{BB962C8B-B14F-4D97-AF65-F5344CB8AC3E}">
        <p14:creationId xmlns:p14="http://schemas.microsoft.com/office/powerpoint/2010/main" val="3726661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
        <p:nvSpPr>
          <p:cNvPr id="5" name="Text Placeholder 5">
            <a:extLst>
              <a:ext uri="{FF2B5EF4-FFF2-40B4-BE49-F238E27FC236}">
                <a16:creationId xmlns:a16="http://schemas.microsoft.com/office/drawing/2014/main" id="{AA7853DB-17C1-44B8-B121-B6DAFE9B4AB3}"/>
              </a:ext>
            </a:extLst>
          </p:cNvPr>
          <p:cNvSpPr>
            <a:spLocks noGrp="1"/>
          </p:cNvSpPr>
          <p:nvPr>
            <p:ph type="body" sz="quarter" idx="10" hasCustomPrompt="1"/>
          </p:nvPr>
        </p:nvSpPr>
        <p:spPr>
          <a:xfrm>
            <a:off x="8991600" y="6116636"/>
            <a:ext cx="3200400" cy="228600"/>
          </a:xfrm>
        </p:spPr>
        <p:txBody>
          <a:bodyPr>
            <a:noAutofit/>
          </a:bodyPr>
          <a:lstStyle>
            <a:lvl1pPr marL="0" indent="0" algn="r">
              <a:buNone/>
              <a:defRPr sz="1400"/>
            </a:lvl1pPr>
          </a:lstStyle>
          <a:p>
            <a:pPr lvl="0"/>
            <a:r>
              <a:rPr lang="en-US"/>
              <a:t>Enter Presenters Name</a:t>
            </a:r>
          </a:p>
        </p:txBody>
      </p:sp>
    </p:spTree>
    <p:extLst>
      <p:ext uri="{BB962C8B-B14F-4D97-AF65-F5344CB8AC3E}">
        <p14:creationId xmlns:p14="http://schemas.microsoft.com/office/powerpoint/2010/main" val="2751461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6AD58-0FFA-2B49-81D8-FE363DB757EE}"/>
              </a:ext>
            </a:extLst>
          </p:cNvPr>
          <p:cNvSpPr>
            <a:spLocks noGrp="1"/>
          </p:cNvSpPr>
          <p:nvPr>
            <p:ph type="title"/>
          </p:nvPr>
        </p:nvSpPr>
        <p:spPr>
          <a:xfrm>
            <a:off x="831850" y="179211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D4B8B8-EA03-6046-961E-F7E0DD0920BC}"/>
              </a:ext>
            </a:extLst>
          </p:cNvPr>
          <p:cNvSpPr>
            <a:spLocks noGrp="1"/>
          </p:cNvSpPr>
          <p:nvPr>
            <p:ph type="body" idx="1"/>
          </p:nvPr>
        </p:nvSpPr>
        <p:spPr>
          <a:xfrm>
            <a:off x="831850" y="467184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Tree>
    <p:extLst>
      <p:ext uri="{BB962C8B-B14F-4D97-AF65-F5344CB8AC3E}">
        <p14:creationId xmlns:p14="http://schemas.microsoft.com/office/powerpoint/2010/main" val="207468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6AD58-0FFA-2B49-81D8-FE363DB757EE}"/>
              </a:ext>
            </a:extLst>
          </p:cNvPr>
          <p:cNvSpPr>
            <a:spLocks noGrp="1"/>
          </p:cNvSpPr>
          <p:nvPr>
            <p:ph type="title"/>
          </p:nvPr>
        </p:nvSpPr>
        <p:spPr>
          <a:xfrm>
            <a:off x="831850" y="2286000"/>
            <a:ext cx="10515600" cy="530352"/>
          </a:xfrm>
        </p:spPr>
        <p:txBody>
          <a:bodyPr anchor="b">
            <a:normAutofit/>
          </a:bodyPr>
          <a:lstStyle>
            <a:lvl1pPr>
              <a:defRPr sz="3000"/>
            </a:lvl1pPr>
          </a:lstStyle>
          <a:p>
            <a:r>
              <a:rPr lang="en-US"/>
              <a:t>Click to edit Master title style</a:t>
            </a:r>
          </a:p>
        </p:txBody>
      </p:sp>
      <p:sp>
        <p:nvSpPr>
          <p:cNvPr id="3" name="Text Placeholder 2">
            <a:extLst>
              <a:ext uri="{FF2B5EF4-FFF2-40B4-BE49-F238E27FC236}">
                <a16:creationId xmlns:a16="http://schemas.microsoft.com/office/drawing/2014/main" id="{AED4B8B8-EA03-6046-961E-F7E0DD0920BC}"/>
              </a:ext>
            </a:extLst>
          </p:cNvPr>
          <p:cNvSpPr>
            <a:spLocks noGrp="1"/>
          </p:cNvSpPr>
          <p:nvPr>
            <p:ph type="body" idx="1"/>
          </p:nvPr>
        </p:nvSpPr>
        <p:spPr>
          <a:xfrm>
            <a:off x="831850" y="2895600"/>
            <a:ext cx="10515600" cy="274302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
        <p:nvSpPr>
          <p:cNvPr id="7" name="Text Placeholder 5">
            <a:extLst>
              <a:ext uri="{FF2B5EF4-FFF2-40B4-BE49-F238E27FC236}">
                <a16:creationId xmlns:a16="http://schemas.microsoft.com/office/drawing/2014/main" id="{4DCEFC3A-3671-448D-A16F-EA8A24DC1902}"/>
              </a:ext>
            </a:extLst>
          </p:cNvPr>
          <p:cNvSpPr>
            <a:spLocks noGrp="1"/>
          </p:cNvSpPr>
          <p:nvPr>
            <p:ph type="body" sz="quarter" idx="10" hasCustomPrompt="1"/>
          </p:nvPr>
        </p:nvSpPr>
        <p:spPr>
          <a:xfrm>
            <a:off x="8991600" y="6116636"/>
            <a:ext cx="3200400" cy="228600"/>
          </a:xfrm>
        </p:spPr>
        <p:txBody>
          <a:bodyPr>
            <a:noAutofit/>
          </a:bodyPr>
          <a:lstStyle>
            <a:lvl1pPr marL="0" indent="0" algn="r">
              <a:buNone/>
              <a:defRPr sz="1400"/>
            </a:lvl1pPr>
          </a:lstStyle>
          <a:p>
            <a:pPr lvl="0"/>
            <a:r>
              <a:rPr lang="en-US"/>
              <a:t>Enter Presenters Name</a:t>
            </a:r>
          </a:p>
        </p:txBody>
      </p:sp>
    </p:spTree>
    <p:extLst>
      <p:ext uri="{BB962C8B-B14F-4D97-AF65-F5344CB8AC3E}">
        <p14:creationId xmlns:p14="http://schemas.microsoft.com/office/powerpoint/2010/main" val="251302641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orient="horz" pos="14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60C48-840E-5543-9CCE-8ECAEE8676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994C2F-79BD-7046-9D8B-099FAA394F4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
        <p:nvSpPr>
          <p:cNvPr id="6" name="Text Placeholder 5">
            <a:extLst>
              <a:ext uri="{FF2B5EF4-FFF2-40B4-BE49-F238E27FC236}">
                <a16:creationId xmlns:a16="http://schemas.microsoft.com/office/drawing/2014/main" id="{76A2F1FD-EBF3-4917-B51A-948EFB611430}"/>
              </a:ext>
            </a:extLst>
          </p:cNvPr>
          <p:cNvSpPr>
            <a:spLocks noGrp="1"/>
          </p:cNvSpPr>
          <p:nvPr>
            <p:ph type="body" sz="quarter" idx="10" hasCustomPrompt="1"/>
          </p:nvPr>
        </p:nvSpPr>
        <p:spPr>
          <a:xfrm>
            <a:off x="8991600" y="6116636"/>
            <a:ext cx="3200400" cy="228600"/>
          </a:xfrm>
        </p:spPr>
        <p:txBody>
          <a:bodyPr>
            <a:noAutofit/>
          </a:bodyPr>
          <a:lstStyle>
            <a:lvl1pPr marL="0" indent="0" algn="r">
              <a:buNone/>
              <a:defRPr sz="1400"/>
            </a:lvl1pPr>
          </a:lstStyle>
          <a:p>
            <a:pPr lvl="0"/>
            <a:r>
              <a:rPr lang="en-US"/>
              <a:t>Enter Presenters Name</a:t>
            </a:r>
          </a:p>
        </p:txBody>
      </p:sp>
    </p:spTree>
    <p:extLst>
      <p:ext uri="{BB962C8B-B14F-4D97-AF65-F5344CB8AC3E}">
        <p14:creationId xmlns:p14="http://schemas.microsoft.com/office/powerpoint/2010/main" val="991285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F8-4062-8141-93A4-F73720902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3AD8B-907E-B14A-9014-DF9D442D1E87}"/>
              </a:ext>
            </a:extLst>
          </p:cNvPr>
          <p:cNvSpPr>
            <a:spLocks noGrp="1"/>
          </p:cNvSpPr>
          <p:nvPr>
            <p:ph sz="half" idx="1"/>
          </p:nvPr>
        </p:nvSpPr>
        <p:spPr>
          <a:xfrm>
            <a:off x="838200" y="1825625"/>
            <a:ext cx="5181600" cy="4270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75A16-7233-054E-A36D-5F635B0232CE}"/>
              </a:ext>
            </a:extLst>
          </p:cNvPr>
          <p:cNvSpPr>
            <a:spLocks noGrp="1"/>
          </p:cNvSpPr>
          <p:nvPr>
            <p:ph sz="half" idx="2"/>
          </p:nvPr>
        </p:nvSpPr>
        <p:spPr>
          <a:xfrm>
            <a:off x="6172200" y="1825625"/>
            <a:ext cx="5181600" cy="4270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
        <p:nvSpPr>
          <p:cNvPr id="6" name="Text Placeholder 5">
            <a:extLst>
              <a:ext uri="{FF2B5EF4-FFF2-40B4-BE49-F238E27FC236}">
                <a16:creationId xmlns:a16="http://schemas.microsoft.com/office/drawing/2014/main" id="{BF190677-C5A3-4B69-8D2E-7D15C434A6A4}"/>
              </a:ext>
            </a:extLst>
          </p:cNvPr>
          <p:cNvSpPr>
            <a:spLocks noGrp="1"/>
          </p:cNvSpPr>
          <p:nvPr>
            <p:ph type="body" sz="quarter" idx="10" hasCustomPrompt="1"/>
          </p:nvPr>
        </p:nvSpPr>
        <p:spPr>
          <a:xfrm>
            <a:off x="8991600" y="6116636"/>
            <a:ext cx="3200400" cy="228600"/>
          </a:xfrm>
        </p:spPr>
        <p:txBody>
          <a:bodyPr>
            <a:noAutofit/>
          </a:bodyPr>
          <a:lstStyle>
            <a:lvl1pPr marL="0" indent="0" algn="r">
              <a:buNone/>
              <a:defRPr sz="1400"/>
            </a:lvl1pPr>
          </a:lstStyle>
          <a:p>
            <a:pPr lvl="0"/>
            <a:r>
              <a:rPr lang="en-US"/>
              <a:t>Enter Presenters Name</a:t>
            </a:r>
          </a:p>
        </p:txBody>
      </p:sp>
    </p:spTree>
    <p:extLst>
      <p:ext uri="{BB962C8B-B14F-4D97-AF65-F5344CB8AC3E}">
        <p14:creationId xmlns:p14="http://schemas.microsoft.com/office/powerpoint/2010/main" val="1351840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5A75-5113-0442-B764-1FD593F8FE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A77C8D-4613-8845-985D-FCB670E2C17C}"/>
              </a:ext>
            </a:extLst>
          </p:cNvPr>
          <p:cNvSpPr>
            <a:spLocks noGrp="1"/>
          </p:cNvSpPr>
          <p:nvPr>
            <p:ph type="body" idx="1"/>
          </p:nvPr>
        </p:nvSpPr>
        <p:spPr>
          <a:xfrm>
            <a:off x="839788" y="1828800"/>
            <a:ext cx="5157787" cy="676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9D13C29-A3D5-9E4C-B068-E58B25DE406F}"/>
              </a:ext>
            </a:extLst>
          </p:cNvPr>
          <p:cNvSpPr>
            <a:spLocks noGrp="1"/>
          </p:cNvSpPr>
          <p:nvPr>
            <p:ph sz="half" idx="2"/>
          </p:nvPr>
        </p:nvSpPr>
        <p:spPr>
          <a:xfrm>
            <a:off x="839788" y="2505075"/>
            <a:ext cx="5157787" cy="3590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CC2017-E855-D94A-8292-EDAF9ACDEF26}"/>
              </a:ext>
            </a:extLst>
          </p:cNvPr>
          <p:cNvSpPr>
            <a:spLocks noGrp="1"/>
          </p:cNvSpPr>
          <p:nvPr>
            <p:ph type="body" sz="quarter" idx="3"/>
          </p:nvPr>
        </p:nvSpPr>
        <p:spPr>
          <a:xfrm>
            <a:off x="6172200" y="1828800"/>
            <a:ext cx="5183188" cy="676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7AD8FAD-63EC-D640-8732-76DCA0C4AA69}"/>
              </a:ext>
            </a:extLst>
          </p:cNvPr>
          <p:cNvSpPr>
            <a:spLocks noGrp="1"/>
          </p:cNvSpPr>
          <p:nvPr>
            <p:ph sz="quarter" idx="4"/>
          </p:nvPr>
        </p:nvSpPr>
        <p:spPr>
          <a:xfrm>
            <a:off x="6172200" y="2505075"/>
            <a:ext cx="5183188" cy="3590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3"/>
          <p:cNvSpPr>
            <a:spLocks noGrp="1"/>
          </p:cNvSpPr>
          <p:nvPr>
            <p:ph type="sldNum" sz="quarter" idx="10"/>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
        <p:nvSpPr>
          <p:cNvPr id="8" name="Text Placeholder 5">
            <a:extLst>
              <a:ext uri="{FF2B5EF4-FFF2-40B4-BE49-F238E27FC236}">
                <a16:creationId xmlns:a16="http://schemas.microsoft.com/office/drawing/2014/main" id="{784D367F-71E6-4567-8B66-4A648E729B27}"/>
              </a:ext>
            </a:extLst>
          </p:cNvPr>
          <p:cNvSpPr>
            <a:spLocks noGrp="1"/>
          </p:cNvSpPr>
          <p:nvPr>
            <p:ph type="body" sz="quarter" idx="11" hasCustomPrompt="1"/>
          </p:nvPr>
        </p:nvSpPr>
        <p:spPr>
          <a:xfrm>
            <a:off x="8991600" y="6116636"/>
            <a:ext cx="3200400" cy="228600"/>
          </a:xfrm>
        </p:spPr>
        <p:txBody>
          <a:bodyPr>
            <a:noAutofit/>
          </a:bodyPr>
          <a:lstStyle>
            <a:lvl1pPr marL="0" indent="0" algn="r">
              <a:buNone/>
              <a:defRPr sz="1400"/>
            </a:lvl1pPr>
          </a:lstStyle>
          <a:p>
            <a:pPr lvl="0"/>
            <a:r>
              <a:rPr lang="en-US"/>
              <a:t>Enter Presenters Name</a:t>
            </a:r>
          </a:p>
        </p:txBody>
      </p:sp>
    </p:spTree>
    <p:extLst>
      <p:ext uri="{BB962C8B-B14F-4D97-AF65-F5344CB8AC3E}">
        <p14:creationId xmlns:p14="http://schemas.microsoft.com/office/powerpoint/2010/main" val="975796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
        <p:nvSpPr>
          <p:cNvPr id="5" name="Text Placeholder 5">
            <a:extLst>
              <a:ext uri="{FF2B5EF4-FFF2-40B4-BE49-F238E27FC236}">
                <a16:creationId xmlns:a16="http://schemas.microsoft.com/office/drawing/2014/main" id="{F2625190-5E23-47CE-BCDC-0B8D7BF34E24}"/>
              </a:ext>
            </a:extLst>
          </p:cNvPr>
          <p:cNvSpPr>
            <a:spLocks noGrp="1"/>
          </p:cNvSpPr>
          <p:nvPr>
            <p:ph type="body" sz="quarter" idx="10" hasCustomPrompt="1"/>
          </p:nvPr>
        </p:nvSpPr>
        <p:spPr>
          <a:xfrm>
            <a:off x="8991600" y="6116636"/>
            <a:ext cx="3200400" cy="228600"/>
          </a:xfrm>
        </p:spPr>
        <p:txBody>
          <a:bodyPr>
            <a:noAutofit/>
          </a:bodyPr>
          <a:lstStyle>
            <a:lvl1pPr marL="0" indent="0" algn="r">
              <a:buNone/>
              <a:defRPr sz="1400"/>
            </a:lvl1pPr>
          </a:lstStyle>
          <a:p>
            <a:pPr lvl="0"/>
            <a:r>
              <a:rPr lang="en-US"/>
              <a:t>Enter Presenters Name</a:t>
            </a:r>
          </a:p>
        </p:txBody>
      </p:sp>
    </p:spTree>
    <p:extLst>
      <p:ext uri="{BB962C8B-B14F-4D97-AF65-F5344CB8AC3E}">
        <p14:creationId xmlns:p14="http://schemas.microsoft.com/office/powerpoint/2010/main" val="1791082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
        <p:nvSpPr>
          <p:cNvPr id="3" name="Text Placeholder 5">
            <a:extLst>
              <a:ext uri="{FF2B5EF4-FFF2-40B4-BE49-F238E27FC236}">
                <a16:creationId xmlns:a16="http://schemas.microsoft.com/office/drawing/2014/main" id="{9A6F83EA-6B43-4A3B-AA12-908D4247FFBC}"/>
              </a:ext>
            </a:extLst>
          </p:cNvPr>
          <p:cNvSpPr>
            <a:spLocks noGrp="1"/>
          </p:cNvSpPr>
          <p:nvPr>
            <p:ph type="body" sz="quarter" idx="10" hasCustomPrompt="1"/>
          </p:nvPr>
        </p:nvSpPr>
        <p:spPr>
          <a:xfrm>
            <a:off x="8991600" y="6116636"/>
            <a:ext cx="3200400" cy="228600"/>
          </a:xfrm>
        </p:spPr>
        <p:txBody>
          <a:bodyPr>
            <a:noAutofit/>
          </a:bodyPr>
          <a:lstStyle>
            <a:lvl1pPr marL="0" indent="0" algn="r">
              <a:buNone/>
              <a:defRPr sz="1400"/>
            </a:lvl1pPr>
          </a:lstStyle>
          <a:p>
            <a:pPr lvl="0"/>
            <a:r>
              <a:rPr lang="en-US"/>
              <a:t>Enter Presenters Name</a:t>
            </a:r>
          </a:p>
        </p:txBody>
      </p:sp>
    </p:spTree>
    <p:extLst>
      <p:ext uri="{BB962C8B-B14F-4D97-AF65-F5344CB8AC3E}">
        <p14:creationId xmlns:p14="http://schemas.microsoft.com/office/powerpoint/2010/main" val="1850578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C907F-2036-8D4C-AF5D-1024FF3ABB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592028-16F8-494D-A751-B97E949F8C07}"/>
              </a:ext>
            </a:extLst>
          </p:cNvPr>
          <p:cNvSpPr>
            <a:spLocks noGrp="1"/>
          </p:cNvSpPr>
          <p:nvPr>
            <p:ph idx="1"/>
          </p:nvPr>
        </p:nvSpPr>
        <p:spPr>
          <a:xfrm>
            <a:off x="5183188" y="987425"/>
            <a:ext cx="6172200" cy="51085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251F5B-FD30-5F48-93D0-FA6A1AD992A9}"/>
              </a:ext>
            </a:extLst>
          </p:cNvPr>
          <p:cNvSpPr>
            <a:spLocks noGrp="1"/>
          </p:cNvSpPr>
          <p:nvPr>
            <p:ph type="body" sz="half" idx="2"/>
          </p:nvPr>
        </p:nvSpPr>
        <p:spPr>
          <a:xfrm>
            <a:off x="839788" y="2057399"/>
            <a:ext cx="3932237" cy="39953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
        <p:nvSpPr>
          <p:cNvPr id="6" name="Text Placeholder 5">
            <a:extLst>
              <a:ext uri="{FF2B5EF4-FFF2-40B4-BE49-F238E27FC236}">
                <a16:creationId xmlns:a16="http://schemas.microsoft.com/office/drawing/2014/main" id="{AD2E8E99-B6CB-4457-92C1-7ECFAA3BDAA3}"/>
              </a:ext>
            </a:extLst>
          </p:cNvPr>
          <p:cNvSpPr>
            <a:spLocks noGrp="1"/>
          </p:cNvSpPr>
          <p:nvPr>
            <p:ph type="body" sz="quarter" idx="10" hasCustomPrompt="1"/>
          </p:nvPr>
        </p:nvSpPr>
        <p:spPr>
          <a:xfrm>
            <a:off x="8991600" y="6116636"/>
            <a:ext cx="3200400" cy="228600"/>
          </a:xfrm>
        </p:spPr>
        <p:txBody>
          <a:bodyPr>
            <a:noAutofit/>
          </a:bodyPr>
          <a:lstStyle>
            <a:lvl1pPr marL="0" indent="0" algn="r">
              <a:buNone/>
              <a:defRPr sz="1400"/>
            </a:lvl1pPr>
          </a:lstStyle>
          <a:p>
            <a:pPr lvl="0"/>
            <a:r>
              <a:rPr lang="en-US"/>
              <a:t>Enter Presenters Name</a:t>
            </a:r>
          </a:p>
        </p:txBody>
      </p:sp>
    </p:spTree>
    <p:extLst>
      <p:ext uri="{BB962C8B-B14F-4D97-AF65-F5344CB8AC3E}">
        <p14:creationId xmlns:p14="http://schemas.microsoft.com/office/powerpoint/2010/main" val="25109279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w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theme" Target="../theme/theme2.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410B05-D752-3F47-B1B5-575C5AF24CBF}"/>
              </a:ext>
            </a:extLst>
          </p:cNvPr>
          <p:cNvSpPr/>
          <p:nvPr userDrawn="1"/>
        </p:nvSpPr>
        <p:spPr>
          <a:xfrm>
            <a:off x="0" y="6356350"/>
            <a:ext cx="12192000" cy="50165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Helvetica Neue" panose="02000503000000020004"/>
            </a:endParaRPr>
          </a:p>
        </p:txBody>
      </p:sp>
      <p:sp>
        <p:nvSpPr>
          <p:cNvPr id="13" name="TextBox 12">
            <a:extLst>
              <a:ext uri="{FF2B5EF4-FFF2-40B4-BE49-F238E27FC236}">
                <a16:creationId xmlns:a16="http://schemas.microsoft.com/office/drawing/2014/main" id="{B2B84B61-2F02-3844-A34E-5888A41DCCD9}"/>
              </a:ext>
            </a:extLst>
          </p:cNvPr>
          <p:cNvSpPr txBox="1"/>
          <p:nvPr userDrawn="1"/>
        </p:nvSpPr>
        <p:spPr>
          <a:xfrm>
            <a:off x="9296400" y="6475210"/>
            <a:ext cx="2743200" cy="365760"/>
          </a:xfrm>
          <a:prstGeom prst="rect">
            <a:avLst/>
          </a:prstGeom>
          <a:noFill/>
        </p:spPr>
        <p:txBody>
          <a:bodyPr wrap="square" rtlCol="0">
            <a:spAutoFit/>
          </a:bodyPr>
          <a:lstStyle/>
          <a:p>
            <a:pPr algn="r"/>
            <a:r>
              <a:rPr lang="en-US" sz="1400" b="0" i="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MECHANICAL </a:t>
            </a:r>
            <a:r>
              <a:rPr lang="en-US" sz="1400" b="1" i="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ENGINEERING</a:t>
            </a:r>
          </a:p>
        </p:txBody>
      </p:sp>
      <p:sp>
        <p:nvSpPr>
          <p:cNvPr id="2" name="Title Placeholder 1">
            <a:extLst>
              <a:ext uri="{FF2B5EF4-FFF2-40B4-BE49-F238E27FC236}">
                <a16:creationId xmlns:a16="http://schemas.microsoft.com/office/drawing/2014/main" id="{17EDA234-050C-0A40-99E6-8C1E5DDF47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6D1D55-4946-3B46-B445-FAD4D7D07D4E}"/>
              </a:ext>
            </a:extLst>
          </p:cNvPr>
          <p:cNvSpPr>
            <a:spLocks noGrp="1"/>
          </p:cNvSpPr>
          <p:nvPr>
            <p:ph type="body" idx="1"/>
          </p:nvPr>
        </p:nvSpPr>
        <p:spPr>
          <a:xfrm>
            <a:off x="838200" y="1825625"/>
            <a:ext cx="10515600" cy="427037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F9237EB8-925E-424B-9DE5-A41E10CDAFBC}"/>
              </a:ext>
            </a:extLst>
          </p:cNvPr>
          <p:cNvPicPr>
            <a:picLocks noChangeAspect="1"/>
          </p:cNvPicPr>
          <p:nvPr userDrawn="1"/>
        </p:nvPicPr>
        <p:blipFill>
          <a:blip r:embed="rId5"/>
          <a:stretch>
            <a:fillRect/>
          </a:stretch>
        </p:blipFill>
        <p:spPr>
          <a:xfrm>
            <a:off x="152400" y="6424295"/>
            <a:ext cx="3258412" cy="365760"/>
          </a:xfrm>
          <a:prstGeom prst="rect">
            <a:avLst/>
          </a:prstGeom>
        </p:spPr>
      </p:pic>
      <p:sp>
        <p:nvSpPr>
          <p:cNvPr id="4"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Tree>
    <p:extLst>
      <p:ext uri="{BB962C8B-B14F-4D97-AF65-F5344CB8AC3E}">
        <p14:creationId xmlns:p14="http://schemas.microsoft.com/office/powerpoint/2010/main" val="387016979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9" r:id="rId3"/>
  </p:sldLayoutIdLst>
  <p:hf hdr="0" dt="0"/>
  <p:txStyles>
    <p:titleStyle>
      <a:lvl1pPr algn="l" defTabSz="914400" rtl="0" eaLnBrk="1" latinLnBrk="0" hangingPunct="1">
        <a:lnSpc>
          <a:spcPct val="90000"/>
        </a:lnSpc>
        <a:spcBef>
          <a:spcPct val="0"/>
        </a:spcBef>
        <a:buNone/>
        <a:defRPr sz="4400" b="1" i="0" kern="120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410B05-D752-3F47-B1B5-575C5AF24CBF}"/>
              </a:ext>
            </a:extLst>
          </p:cNvPr>
          <p:cNvSpPr/>
          <p:nvPr userDrawn="1"/>
        </p:nvSpPr>
        <p:spPr>
          <a:xfrm>
            <a:off x="0" y="6356350"/>
            <a:ext cx="12192000" cy="50165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Helvetica Neue" panose="02000503000000020004"/>
            </a:endParaRPr>
          </a:p>
        </p:txBody>
      </p:sp>
      <p:sp>
        <p:nvSpPr>
          <p:cNvPr id="13" name="TextBox 12">
            <a:extLst>
              <a:ext uri="{FF2B5EF4-FFF2-40B4-BE49-F238E27FC236}">
                <a16:creationId xmlns:a16="http://schemas.microsoft.com/office/drawing/2014/main" id="{B2B84B61-2F02-3844-A34E-5888A41DCCD9}"/>
              </a:ext>
            </a:extLst>
          </p:cNvPr>
          <p:cNvSpPr txBox="1"/>
          <p:nvPr userDrawn="1"/>
        </p:nvSpPr>
        <p:spPr>
          <a:xfrm>
            <a:off x="9296400" y="6475210"/>
            <a:ext cx="2743200" cy="365760"/>
          </a:xfrm>
          <a:prstGeom prst="rect">
            <a:avLst/>
          </a:prstGeom>
          <a:noFill/>
        </p:spPr>
        <p:txBody>
          <a:bodyPr wrap="square" rtlCol="0">
            <a:spAutoFit/>
          </a:bodyPr>
          <a:lstStyle/>
          <a:p>
            <a:pPr algn="r"/>
            <a:r>
              <a:rPr lang="en-US" sz="1400" b="0" i="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MECHANICAL </a:t>
            </a:r>
            <a:r>
              <a:rPr lang="en-US" sz="1400" b="1" i="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ENGINEERING</a:t>
            </a:r>
          </a:p>
        </p:txBody>
      </p:sp>
      <p:sp>
        <p:nvSpPr>
          <p:cNvPr id="2" name="Title Placeholder 1">
            <a:extLst>
              <a:ext uri="{FF2B5EF4-FFF2-40B4-BE49-F238E27FC236}">
                <a16:creationId xmlns:a16="http://schemas.microsoft.com/office/drawing/2014/main" id="{17EDA234-050C-0A40-99E6-8C1E5DDF47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6D1D55-4946-3B46-B445-FAD4D7D07D4E}"/>
              </a:ext>
            </a:extLst>
          </p:cNvPr>
          <p:cNvSpPr>
            <a:spLocks noGrp="1"/>
          </p:cNvSpPr>
          <p:nvPr>
            <p:ph type="body" idx="1"/>
          </p:nvPr>
        </p:nvSpPr>
        <p:spPr>
          <a:xfrm>
            <a:off x="838200" y="1825625"/>
            <a:ext cx="10515600" cy="427037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F9237EB8-925E-424B-9DE5-A41E10CDAFBC}"/>
              </a:ext>
            </a:extLst>
          </p:cNvPr>
          <p:cNvPicPr>
            <a:picLocks noChangeAspect="1"/>
          </p:cNvPicPr>
          <p:nvPr userDrawn="1"/>
        </p:nvPicPr>
        <p:blipFill>
          <a:blip r:embed="rId22"/>
          <a:stretch>
            <a:fillRect/>
          </a:stretch>
        </p:blipFill>
        <p:spPr>
          <a:xfrm>
            <a:off x="152400" y="6424295"/>
            <a:ext cx="3258412" cy="365760"/>
          </a:xfrm>
          <a:prstGeom prst="rect">
            <a:avLst/>
          </a:prstGeom>
        </p:spPr>
      </p:pic>
      <p:sp>
        <p:nvSpPr>
          <p:cNvPr id="4" name="Slide Number Placeholder 3"/>
          <p:cNvSpPr>
            <a:spLocks noGrp="1"/>
          </p:cNvSpPr>
          <p:nvPr>
            <p:ph type="sldNum" sz="quarter" idx="4"/>
          </p:nvPr>
        </p:nvSpPr>
        <p:spPr>
          <a:xfrm>
            <a:off x="4724400" y="6433298"/>
            <a:ext cx="2743200" cy="365760"/>
          </a:xfrm>
          <a:prstGeom prst="rect">
            <a:avLst/>
          </a:prstGeom>
        </p:spPr>
        <p:txBody>
          <a:bodyPr vert="horz" lIns="91440" tIns="45720" rIns="91440" bIns="45720" rtlCol="0" anchor="ctr"/>
          <a:lstStyle>
            <a:lvl1pPr algn="ctr">
              <a:defRPr sz="1200">
                <a:solidFill>
                  <a:schemeClr val="bg1"/>
                </a:solidFill>
                <a:latin typeface="Helvetica Neue" panose="02000503000000020004"/>
              </a:defRPr>
            </a:lvl1pPr>
          </a:lstStyle>
          <a:p>
            <a:fld id="{1D4DB10E-F3E0-46B7-A627-DDAED89BC122}" type="slidenum">
              <a:rPr lang="en-US" smtClean="0"/>
              <a:pPr/>
              <a:t>‹#›</a:t>
            </a:fld>
            <a:endParaRPr lang="en-US"/>
          </a:p>
        </p:txBody>
      </p:sp>
    </p:spTree>
    <p:extLst>
      <p:ext uri="{BB962C8B-B14F-4D97-AF65-F5344CB8AC3E}">
        <p14:creationId xmlns:p14="http://schemas.microsoft.com/office/powerpoint/2010/main" val="1456441352"/>
      </p:ext>
    </p:extLst>
  </p:cSld>
  <p:clrMap bg1="lt1" tx1="dk1" bg2="lt2" tx2="dk2" accent1="accent1" accent2="accent2" accent3="accent3" accent4="accent4" accent5="accent5" accent6="accent6" hlink="hlink" folHlink="folHlink"/>
  <p:sldLayoutIdLst>
    <p:sldLayoutId id="2147483650" r:id="rId1"/>
    <p:sldLayoutId id="2147483677" r:id="rId2"/>
    <p:sldLayoutId id="2147483679" r:id="rId3"/>
    <p:sldLayoutId id="2147483686" r:id="rId4"/>
    <p:sldLayoutId id="2147483689" r:id="rId5"/>
    <p:sldLayoutId id="2147483690" r:id="rId6"/>
    <p:sldLayoutId id="2147483691" r:id="rId7"/>
    <p:sldLayoutId id="2147483692" r:id="rId8"/>
    <p:sldLayoutId id="2147483693" r:id="rId9"/>
    <p:sldLayoutId id="2147483676" r:id="rId10"/>
    <p:sldLayoutId id="2147483678" r:id="rId11"/>
    <p:sldLayoutId id="2147483680" r:id="rId12"/>
    <p:sldLayoutId id="2147483681" r:id="rId13"/>
    <p:sldLayoutId id="2147483682" r:id="rId14"/>
    <p:sldLayoutId id="2147483683" r:id="rId15"/>
    <p:sldLayoutId id="2147483684" r:id="rId16"/>
    <p:sldLayoutId id="2147483685" r:id="rId17"/>
    <p:sldLayoutId id="2147483688" r:id="rId18"/>
    <p:sldLayoutId id="2147483665" r:id="rId19"/>
    <p:sldLayoutId id="2147483694" r:id="rId20"/>
  </p:sldLayoutIdLst>
  <p:hf hdr="0" dt="0"/>
  <p:txStyles>
    <p:titleStyle>
      <a:lvl1pPr algn="l" defTabSz="914400" rtl="0" eaLnBrk="1" latinLnBrk="0" hangingPunct="1">
        <a:lnSpc>
          <a:spcPct val="90000"/>
        </a:lnSpc>
        <a:spcBef>
          <a:spcPct val="0"/>
        </a:spcBef>
        <a:buNone/>
        <a:defRPr sz="4400" b="1" i="0" kern="120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3.sv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8.sv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2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5.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7.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6" descr="A picture containing building, indoor, wall&#10;&#10;Description generated with high confidence">
            <a:extLst>
              <a:ext uri="{FF2B5EF4-FFF2-40B4-BE49-F238E27FC236}">
                <a16:creationId xmlns:a16="http://schemas.microsoft.com/office/drawing/2014/main" id="{AEC9AA3D-F112-494A-9418-16AE464319D3}"/>
              </a:ext>
            </a:extLst>
          </p:cNvPr>
          <p:cNvPicPr>
            <a:picLocks noChangeAspect="1"/>
          </p:cNvPicPr>
          <p:nvPr/>
        </p:nvPicPr>
        <p:blipFill>
          <a:blip r:embed="rId3"/>
          <a:stretch>
            <a:fillRect/>
          </a:stretch>
        </p:blipFill>
        <p:spPr>
          <a:xfrm>
            <a:off x="4549" y="-58003"/>
            <a:ext cx="12182901" cy="6416722"/>
          </a:xfrm>
          <a:prstGeom prst="rect">
            <a:avLst/>
          </a:prstGeom>
        </p:spPr>
      </p:pic>
      <p:sp>
        <p:nvSpPr>
          <p:cNvPr id="2" name="Title 1">
            <a:extLst>
              <a:ext uri="{FF2B5EF4-FFF2-40B4-BE49-F238E27FC236}">
                <a16:creationId xmlns:a16="http://schemas.microsoft.com/office/drawing/2014/main" id="{6E24285E-2483-0844-8A1C-61AC9A992CC2}"/>
              </a:ext>
            </a:extLst>
          </p:cNvPr>
          <p:cNvSpPr>
            <a:spLocks noGrp="1"/>
          </p:cNvSpPr>
          <p:nvPr>
            <p:ph type="ctrTitle"/>
          </p:nvPr>
        </p:nvSpPr>
        <p:spPr>
          <a:xfrm>
            <a:off x="1524000" y="423625"/>
            <a:ext cx="9144000" cy="3005375"/>
          </a:xfrm>
        </p:spPr>
        <p:txBody>
          <a:bodyPr>
            <a:normAutofit/>
          </a:bodyPr>
          <a:lstStyle/>
          <a:p>
            <a:r>
              <a:rPr lang="en-US"/>
              <a:t> </a:t>
            </a:r>
            <a:r>
              <a:rPr lang="en-US" sz="6700"/>
              <a:t>Team 505: SAE Hybrid Vehicle: Battery Box and BMS</a:t>
            </a:r>
          </a:p>
        </p:txBody>
      </p:sp>
      <p:sp>
        <p:nvSpPr>
          <p:cNvPr id="3" name="Subtitle 2">
            <a:extLst>
              <a:ext uri="{FF2B5EF4-FFF2-40B4-BE49-F238E27FC236}">
                <a16:creationId xmlns:a16="http://schemas.microsoft.com/office/drawing/2014/main" id="{63B29CE0-5CD8-684A-95E3-5D61A31D4B76}"/>
              </a:ext>
            </a:extLst>
          </p:cNvPr>
          <p:cNvSpPr>
            <a:spLocks noGrp="1"/>
          </p:cNvSpPr>
          <p:nvPr>
            <p:ph type="subTitle" idx="1"/>
          </p:nvPr>
        </p:nvSpPr>
        <p:spPr>
          <a:xfrm>
            <a:off x="1524000" y="4934982"/>
            <a:ext cx="9144000" cy="1147119"/>
          </a:xfrm>
        </p:spPr>
        <p:txBody>
          <a:bodyPr vert="horz" lIns="91440" tIns="45720" rIns="91440" bIns="45720" rtlCol="0" anchor="t">
            <a:normAutofit/>
          </a:bodyPr>
          <a:lstStyle/>
          <a:p>
            <a:r>
              <a:rPr lang="en-US"/>
              <a:t>13-Nov-18</a:t>
            </a:r>
          </a:p>
        </p:txBody>
      </p:sp>
      <p:pic>
        <p:nvPicPr>
          <p:cNvPr id="5" name="Picture 5" descr="A picture containing road, outdoor, grass, riding&#10;&#10;Description generated with very high confidence">
            <a:extLst>
              <a:ext uri="{FF2B5EF4-FFF2-40B4-BE49-F238E27FC236}">
                <a16:creationId xmlns:a16="http://schemas.microsoft.com/office/drawing/2014/main" id="{352908B8-06FF-413A-B644-BF6EC367F092}"/>
              </a:ext>
            </a:extLst>
          </p:cNvPr>
          <p:cNvPicPr>
            <a:picLocks noChangeAspect="1"/>
          </p:cNvPicPr>
          <p:nvPr/>
        </p:nvPicPr>
        <p:blipFill rotWithShape="1">
          <a:blip r:embed="rId4"/>
          <a:srcRect t="17714" b="-775"/>
          <a:stretch/>
        </p:blipFill>
        <p:spPr>
          <a:xfrm>
            <a:off x="548173" y="4423824"/>
            <a:ext cx="3810000" cy="1645592"/>
          </a:xfrm>
          <a:prstGeom prst="rect">
            <a:avLst/>
          </a:prstGeom>
        </p:spPr>
      </p:pic>
    </p:spTree>
    <p:extLst>
      <p:ext uri="{BB962C8B-B14F-4D97-AF65-F5344CB8AC3E}">
        <p14:creationId xmlns:p14="http://schemas.microsoft.com/office/powerpoint/2010/main" val="3956500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7E112-0110-4F29-9BAA-82F1B9507195}"/>
              </a:ext>
            </a:extLst>
          </p:cNvPr>
          <p:cNvSpPr>
            <a:spLocks noGrp="1"/>
          </p:cNvSpPr>
          <p:nvPr>
            <p:ph type="title"/>
          </p:nvPr>
        </p:nvSpPr>
        <p:spPr/>
        <p:txBody>
          <a:bodyPr/>
          <a:lstStyle/>
          <a:p>
            <a:r>
              <a:rPr lang="en-US"/>
              <a:t>Concept Generation</a:t>
            </a:r>
          </a:p>
        </p:txBody>
      </p:sp>
      <p:sp>
        <p:nvSpPr>
          <p:cNvPr id="4" name="Slide Number Placeholder 3">
            <a:extLst>
              <a:ext uri="{FF2B5EF4-FFF2-40B4-BE49-F238E27FC236}">
                <a16:creationId xmlns:a16="http://schemas.microsoft.com/office/drawing/2014/main" id="{18E482D2-92B1-49A1-B689-BCC355129087}"/>
              </a:ext>
            </a:extLst>
          </p:cNvPr>
          <p:cNvSpPr>
            <a:spLocks noGrp="1"/>
          </p:cNvSpPr>
          <p:nvPr>
            <p:ph type="sldNum" sz="quarter" idx="4"/>
          </p:nvPr>
        </p:nvSpPr>
        <p:spPr/>
        <p:txBody>
          <a:bodyPr/>
          <a:lstStyle/>
          <a:p>
            <a:fld id="{1D4DB10E-F3E0-46B7-A627-DDAED89BC122}" type="slidenum">
              <a:rPr lang="en-US" smtClean="0"/>
              <a:pPr/>
              <a:t>10</a:t>
            </a:fld>
            <a:endParaRPr lang="en-US"/>
          </a:p>
        </p:txBody>
      </p:sp>
      <p:sp>
        <p:nvSpPr>
          <p:cNvPr id="6" name="TextBox 5">
            <a:extLst>
              <a:ext uri="{FF2B5EF4-FFF2-40B4-BE49-F238E27FC236}">
                <a16:creationId xmlns:a16="http://schemas.microsoft.com/office/drawing/2014/main" id="{D16CB7C9-7499-4EDA-B11D-E0DC191809DD}"/>
              </a:ext>
            </a:extLst>
          </p:cNvPr>
          <p:cNvSpPr txBox="1"/>
          <p:nvPr/>
        </p:nvSpPr>
        <p:spPr>
          <a:xfrm>
            <a:off x="814664" y="4886546"/>
            <a:ext cx="1640193" cy="400110"/>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ctr"/>
            <a:r>
              <a:rPr lang="en-US" sz="2000">
                <a:cs typeface="Calibri"/>
              </a:rPr>
              <a:t>Chris Fishman</a:t>
            </a:r>
          </a:p>
        </p:txBody>
      </p:sp>
      <p:sp>
        <p:nvSpPr>
          <p:cNvPr id="10" name="Rectangle 9">
            <a:extLst>
              <a:ext uri="{FF2B5EF4-FFF2-40B4-BE49-F238E27FC236}">
                <a16:creationId xmlns:a16="http://schemas.microsoft.com/office/drawing/2014/main" id="{0078F7AF-C919-4FD7-A002-8B7F6B4620B9}"/>
              </a:ext>
            </a:extLst>
          </p:cNvPr>
          <p:cNvSpPr/>
          <p:nvPr/>
        </p:nvSpPr>
        <p:spPr>
          <a:xfrm>
            <a:off x="830317" y="4641705"/>
            <a:ext cx="7423376" cy="9350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Lightbulb">
            <a:extLst>
              <a:ext uri="{FF2B5EF4-FFF2-40B4-BE49-F238E27FC236}">
                <a16:creationId xmlns:a16="http://schemas.microsoft.com/office/drawing/2014/main" id="{E4EA2DD9-5FA2-4571-BF56-2AD2E885C1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3727305"/>
            <a:ext cx="914400" cy="914400"/>
          </a:xfrm>
          <a:prstGeom prst="rect">
            <a:avLst/>
          </a:prstGeom>
        </p:spPr>
      </p:pic>
    </p:spTree>
    <p:extLst>
      <p:ext uri="{BB962C8B-B14F-4D97-AF65-F5344CB8AC3E}">
        <p14:creationId xmlns:p14="http://schemas.microsoft.com/office/powerpoint/2010/main" val="2317632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35023-BD87-45A4-9E73-0DE748AFAD31}"/>
              </a:ext>
            </a:extLst>
          </p:cNvPr>
          <p:cNvSpPr>
            <a:spLocks noGrp="1"/>
          </p:cNvSpPr>
          <p:nvPr>
            <p:ph type="title"/>
          </p:nvPr>
        </p:nvSpPr>
        <p:spPr/>
        <p:txBody>
          <a:bodyPr/>
          <a:lstStyle/>
          <a:p>
            <a:r>
              <a:rPr lang="en-US"/>
              <a:t>Methods of Generation</a:t>
            </a:r>
          </a:p>
        </p:txBody>
      </p:sp>
      <p:sp>
        <p:nvSpPr>
          <p:cNvPr id="5" name="Content Placeholder 4">
            <a:extLst>
              <a:ext uri="{FF2B5EF4-FFF2-40B4-BE49-F238E27FC236}">
                <a16:creationId xmlns:a16="http://schemas.microsoft.com/office/drawing/2014/main" id="{17338B37-2816-4648-8E86-EDDA324CE7AA}"/>
              </a:ext>
            </a:extLst>
          </p:cNvPr>
          <p:cNvSpPr>
            <a:spLocks noGrp="1"/>
          </p:cNvSpPr>
          <p:nvPr>
            <p:ph idx="1"/>
          </p:nvPr>
        </p:nvSpPr>
        <p:spPr/>
        <p:txBody>
          <a:bodyPr vert="horz" lIns="91440" tIns="45720" rIns="91440" bIns="45720" rtlCol="0" anchor="t">
            <a:normAutofit lnSpcReduction="10000"/>
          </a:bodyPr>
          <a:lstStyle/>
          <a:p>
            <a:r>
              <a:rPr lang="en-US" sz="2500"/>
              <a:t>Biomimicry</a:t>
            </a:r>
          </a:p>
          <a:p>
            <a:pPr lvl="1"/>
            <a:r>
              <a:rPr lang="en-US" sz="2100"/>
              <a:t>Analytically apply our problem to nature and brainstorm nature's own solutions</a:t>
            </a:r>
          </a:p>
          <a:p>
            <a:r>
              <a:rPr lang="en-US" sz="2500"/>
              <a:t>Anti-Problem</a:t>
            </a:r>
          </a:p>
          <a:p>
            <a:pPr lvl="1"/>
            <a:r>
              <a:rPr lang="en-US" sz="2100"/>
              <a:t>Project problems were reversed, and possible solutions to these anti-problems were found</a:t>
            </a:r>
          </a:p>
          <a:p>
            <a:r>
              <a:rPr lang="en-US" sz="2500"/>
              <a:t>Morphological Chart</a:t>
            </a:r>
          </a:p>
          <a:p>
            <a:pPr lvl="1"/>
            <a:r>
              <a:rPr lang="en-US" sz="2100"/>
              <a:t>Lists functions and various mechanisms that can be used to perform the functions listed</a:t>
            </a:r>
          </a:p>
          <a:p>
            <a:pPr lvl="1"/>
            <a:r>
              <a:rPr lang="en-US" sz="2100"/>
              <a:t>Includes the ideas we found from biomimicry, anti-problems, and the customer needs</a:t>
            </a:r>
          </a:p>
          <a:p>
            <a:pPr lvl="1"/>
            <a:r>
              <a:rPr lang="en-US" sz="2100"/>
              <a:t>Lines can be used to connect the rows and columns of the chart. Each line represents a different possible concept</a:t>
            </a:r>
          </a:p>
        </p:txBody>
      </p:sp>
      <p:sp>
        <p:nvSpPr>
          <p:cNvPr id="4" name="Slide Number Placeholder 3">
            <a:extLst>
              <a:ext uri="{FF2B5EF4-FFF2-40B4-BE49-F238E27FC236}">
                <a16:creationId xmlns:a16="http://schemas.microsoft.com/office/drawing/2014/main" id="{D2A2BA00-40F9-4571-9934-6BB94DAE3780}"/>
              </a:ext>
            </a:extLst>
          </p:cNvPr>
          <p:cNvSpPr>
            <a:spLocks noGrp="1"/>
          </p:cNvSpPr>
          <p:nvPr>
            <p:ph type="sldNum" sz="quarter" idx="4"/>
          </p:nvPr>
        </p:nvSpPr>
        <p:spPr/>
        <p:txBody>
          <a:bodyPr/>
          <a:lstStyle/>
          <a:p>
            <a:fld id="{1D4DB10E-F3E0-46B7-A627-DDAED89BC122}" type="slidenum">
              <a:rPr lang="en-US" smtClean="0"/>
              <a:pPr/>
              <a:t>11</a:t>
            </a:fld>
            <a:endParaRPr lang="en-US"/>
          </a:p>
        </p:txBody>
      </p:sp>
      <p:sp>
        <p:nvSpPr>
          <p:cNvPr id="3" name="Text Placeholder 2">
            <a:extLst>
              <a:ext uri="{FF2B5EF4-FFF2-40B4-BE49-F238E27FC236}">
                <a16:creationId xmlns:a16="http://schemas.microsoft.com/office/drawing/2014/main" id="{FF6A0F5F-A854-453F-AB7A-96F252C8E627}"/>
              </a:ext>
            </a:extLst>
          </p:cNvPr>
          <p:cNvSpPr>
            <a:spLocks noGrp="1"/>
          </p:cNvSpPr>
          <p:nvPr>
            <p:ph type="body" sz="quarter" idx="10"/>
          </p:nvPr>
        </p:nvSpPr>
        <p:spPr/>
        <p:txBody>
          <a:bodyPr vert="horz" lIns="91440" tIns="45720" rIns="91440" bIns="45720" rtlCol="0" anchor="t">
            <a:noAutofit/>
          </a:bodyPr>
          <a:lstStyle/>
          <a:p>
            <a:r>
              <a:rPr lang="en-US"/>
              <a:t>Chris Fishman</a:t>
            </a:r>
          </a:p>
        </p:txBody>
      </p:sp>
    </p:spTree>
    <p:extLst>
      <p:ext uri="{BB962C8B-B14F-4D97-AF65-F5344CB8AC3E}">
        <p14:creationId xmlns:p14="http://schemas.microsoft.com/office/powerpoint/2010/main" val="288187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1C491-0811-4D90-B980-446584900F78}"/>
              </a:ext>
            </a:extLst>
          </p:cNvPr>
          <p:cNvSpPr>
            <a:spLocks noGrp="1"/>
          </p:cNvSpPr>
          <p:nvPr>
            <p:ph type="title"/>
          </p:nvPr>
        </p:nvSpPr>
        <p:spPr/>
        <p:txBody>
          <a:bodyPr/>
          <a:lstStyle/>
          <a:p>
            <a:r>
              <a:rPr lang="en-US"/>
              <a:t>Methods of Generation (cont.)</a:t>
            </a:r>
            <a:endParaRPr lang="en-US" b="0"/>
          </a:p>
        </p:txBody>
      </p:sp>
      <p:sp>
        <p:nvSpPr>
          <p:cNvPr id="3" name="Content Placeholder 2">
            <a:extLst>
              <a:ext uri="{FF2B5EF4-FFF2-40B4-BE49-F238E27FC236}">
                <a16:creationId xmlns:a16="http://schemas.microsoft.com/office/drawing/2014/main" id="{42CB6547-B5C8-4A5F-AE60-45641A19B0CA}"/>
              </a:ext>
            </a:extLst>
          </p:cNvPr>
          <p:cNvSpPr>
            <a:spLocks noGrp="1"/>
          </p:cNvSpPr>
          <p:nvPr>
            <p:ph idx="1"/>
          </p:nvPr>
        </p:nvSpPr>
        <p:spPr/>
        <p:txBody>
          <a:bodyPr vert="horz" lIns="91440" tIns="45720" rIns="91440" bIns="45720" rtlCol="0" anchor="t">
            <a:normAutofit/>
          </a:bodyPr>
          <a:lstStyle/>
          <a:p>
            <a:r>
              <a:rPr lang="en-US" sz="2500"/>
              <a:t>The main functions that were added to the morphological chart derive from the interpreted customer needs</a:t>
            </a:r>
          </a:p>
          <a:p>
            <a:r>
              <a:rPr lang="en-US" sz="2500"/>
              <a:t>By building a multi-option chart, it is possible to piece together many different combinations of the project functions</a:t>
            </a:r>
          </a:p>
          <a:p>
            <a:r>
              <a:rPr lang="en-US" sz="2500"/>
              <a:t>Generating a large volume of concepts provides a broad spectrum of options to later narrow down based on a weighted value system in the Concept Selection phase of the project</a:t>
            </a:r>
          </a:p>
          <a:p>
            <a:endParaRPr lang="en-US"/>
          </a:p>
          <a:p>
            <a:endParaRPr lang="en-US"/>
          </a:p>
          <a:p>
            <a:endParaRPr lang="en-US"/>
          </a:p>
        </p:txBody>
      </p:sp>
      <p:sp>
        <p:nvSpPr>
          <p:cNvPr id="4" name="Text Placeholder 3">
            <a:extLst>
              <a:ext uri="{FF2B5EF4-FFF2-40B4-BE49-F238E27FC236}">
                <a16:creationId xmlns:a16="http://schemas.microsoft.com/office/drawing/2014/main" id="{6544EB9D-2154-4559-807E-A7D175AA5289}"/>
              </a:ext>
            </a:extLst>
          </p:cNvPr>
          <p:cNvSpPr>
            <a:spLocks noGrp="1"/>
          </p:cNvSpPr>
          <p:nvPr>
            <p:ph type="body" sz="quarter" idx="10"/>
          </p:nvPr>
        </p:nvSpPr>
        <p:spPr/>
        <p:txBody>
          <a:bodyPr vert="horz" lIns="91440" tIns="45720" rIns="91440" bIns="45720" rtlCol="0" anchor="t">
            <a:noAutofit/>
          </a:bodyPr>
          <a:lstStyle/>
          <a:p>
            <a:r>
              <a:rPr lang="en-US"/>
              <a:t>Chris Fishman</a:t>
            </a:r>
          </a:p>
        </p:txBody>
      </p:sp>
      <p:sp>
        <p:nvSpPr>
          <p:cNvPr id="5" name="Slide Number Placeholder 3">
            <a:extLst>
              <a:ext uri="{FF2B5EF4-FFF2-40B4-BE49-F238E27FC236}">
                <a16:creationId xmlns:a16="http://schemas.microsoft.com/office/drawing/2014/main" id="{1AF91351-6EF8-406F-976E-26096905A2BA}"/>
              </a:ext>
            </a:extLst>
          </p:cNvPr>
          <p:cNvSpPr>
            <a:spLocks noGrp="1"/>
          </p:cNvSpPr>
          <p:nvPr>
            <p:ph type="sldNum" sz="quarter" idx="4"/>
          </p:nvPr>
        </p:nvSpPr>
        <p:spPr>
          <a:xfrm>
            <a:off x="4724400" y="6433298"/>
            <a:ext cx="2743200" cy="365760"/>
          </a:xfrm>
        </p:spPr>
        <p:txBody>
          <a:bodyPr/>
          <a:lstStyle/>
          <a:p>
            <a:fld id="{1D4DB10E-F3E0-46B7-A627-DDAED89BC122}" type="slidenum">
              <a:rPr lang="en-US" smtClean="0"/>
              <a:pPr/>
              <a:t>12</a:t>
            </a:fld>
            <a:endParaRPr lang="en-US"/>
          </a:p>
        </p:txBody>
      </p:sp>
    </p:spTree>
    <p:extLst>
      <p:ext uri="{BB962C8B-B14F-4D97-AF65-F5344CB8AC3E}">
        <p14:creationId xmlns:p14="http://schemas.microsoft.com/office/powerpoint/2010/main" val="4045792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C04FC-16EE-420D-A953-27F3F7357807}"/>
              </a:ext>
            </a:extLst>
          </p:cNvPr>
          <p:cNvSpPr>
            <a:spLocks noGrp="1"/>
          </p:cNvSpPr>
          <p:nvPr>
            <p:ph type="title"/>
          </p:nvPr>
        </p:nvSpPr>
        <p:spPr/>
        <p:txBody>
          <a:bodyPr/>
          <a:lstStyle/>
          <a:p>
            <a:r>
              <a:rPr lang="en-US"/>
              <a:t>Morphological Chart</a:t>
            </a:r>
          </a:p>
        </p:txBody>
      </p:sp>
      <p:graphicFrame>
        <p:nvGraphicFramePr>
          <p:cNvPr id="8" name="Content Placeholder 7">
            <a:extLst>
              <a:ext uri="{FF2B5EF4-FFF2-40B4-BE49-F238E27FC236}">
                <a16:creationId xmlns:a16="http://schemas.microsoft.com/office/drawing/2014/main" id="{5EEB11E1-31AF-4539-B9F0-BD32D9CB695E}"/>
              </a:ext>
            </a:extLst>
          </p:cNvPr>
          <p:cNvGraphicFramePr>
            <a:graphicFrameLocks noGrp="1"/>
          </p:cNvGraphicFramePr>
          <p:nvPr>
            <p:ph idx="1"/>
            <p:extLst>
              <p:ext uri="{D42A27DB-BD31-4B8C-83A1-F6EECF244321}">
                <p14:modId xmlns:p14="http://schemas.microsoft.com/office/powerpoint/2010/main" val="623135589"/>
              </p:ext>
            </p:extLst>
          </p:nvPr>
        </p:nvGraphicFramePr>
        <p:xfrm>
          <a:off x="500586" y="1466191"/>
          <a:ext cx="11203890" cy="4303700"/>
        </p:xfrm>
        <a:graphic>
          <a:graphicData uri="http://schemas.openxmlformats.org/drawingml/2006/table">
            <a:tbl>
              <a:tblPr firstRow="1" bandRow="1">
                <a:tableStyleId>{073A0DAA-6AF3-43AB-8588-CEC1D06C72B9}</a:tableStyleId>
              </a:tblPr>
              <a:tblGrid>
                <a:gridCol w="2240778">
                  <a:extLst>
                    <a:ext uri="{9D8B030D-6E8A-4147-A177-3AD203B41FA5}">
                      <a16:colId xmlns:a16="http://schemas.microsoft.com/office/drawing/2014/main" val="696465665"/>
                    </a:ext>
                  </a:extLst>
                </a:gridCol>
                <a:gridCol w="2240778">
                  <a:extLst>
                    <a:ext uri="{9D8B030D-6E8A-4147-A177-3AD203B41FA5}">
                      <a16:colId xmlns:a16="http://schemas.microsoft.com/office/drawing/2014/main" val="3521316853"/>
                    </a:ext>
                  </a:extLst>
                </a:gridCol>
                <a:gridCol w="2240778">
                  <a:extLst>
                    <a:ext uri="{9D8B030D-6E8A-4147-A177-3AD203B41FA5}">
                      <a16:colId xmlns:a16="http://schemas.microsoft.com/office/drawing/2014/main" val="2079922367"/>
                    </a:ext>
                  </a:extLst>
                </a:gridCol>
                <a:gridCol w="2240778">
                  <a:extLst>
                    <a:ext uri="{9D8B030D-6E8A-4147-A177-3AD203B41FA5}">
                      <a16:colId xmlns:a16="http://schemas.microsoft.com/office/drawing/2014/main" val="849101655"/>
                    </a:ext>
                  </a:extLst>
                </a:gridCol>
                <a:gridCol w="2240778">
                  <a:extLst>
                    <a:ext uri="{9D8B030D-6E8A-4147-A177-3AD203B41FA5}">
                      <a16:colId xmlns:a16="http://schemas.microsoft.com/office/drawing/2014/main" val="3802621999"/>
                    </a:ext>
                  </a:extLst>
                </a:gridCol>
              </a:tblGrid>
              <a:tr h="312662">
                <a:tc>
                  <a:txBody>
                    <a:bodyPr/>
                    <a:lstStyle/>
                    <a:p>
                      <a:pPr indent="0" algn="ctr" fontAlgn="base"/>
                      <a:r>
                        <a:rPr lang="en-US">
                          <a:effectLst/>
                        </a:rPr>
                        <a:t>Function</a:t>
                      </a:r>
                    </a:p>
                  </a:txBody>
                  <a:tcPr marL="68580" marR="68580" marT="0" marB="0"/>
                </a:tc>
                <a:tc>
                  <a:txBody>
                    <a:bodyPr/>
                    <a:lstStyle/>
                    <a:p>
                      <a:pPr indent="0" algn="ctr" fontAlgn="base"/>
                      <a:r>
                        <a:rPr lang="en-US">
                          <a:effectLst/>
                        </a:rPr>
                        <a:t>Option 1</a:t>
                      </a:r>
                    </a:p>
                  </a:txBody>
                  <a:tcPr marL="68580" marR="68580" marT="0" marB="0"/>
                </a:tc>
                <a:tc>
                  <a:txBody>
                    <a:bodyPr/>
                    <a:lstStyle/>
                    <a:p>
                      <a:pPr indent="0" algn="ctr" fontAlgn="base"/>
                      <a:r>
                        <a:rPr lang="en-US">
                          <a:effectLst/>
                        </a:rPr>
                        <a:t>Option 2</a:t>
                      </a:r>
                    </a:p>
                  </a:txBody>
                  <a:tcPr marL="68580" marR="68580" marT="0" marB="0"/>
                </a:tc>
                <a:tc>
                  <a:txBody>
                    <a:bodyPr/>
                    <a:lstStyle/>
                    <a:p>
                      <a:pPr indent="0" algn="ctr" fontAlgn="base"/>
                      <a:r>
                        <a:rPr lang="en-US">
                          <a:effectLst/>
                        </a:rPr>
                        <a:t>Option 3</a:t>
                      </a:r>
                    </a:p>
                  </a:txBody>
                  <a:tcPr marL="68580" marR="68580" marT="0" marB="0"/>
                </a:tc>
                <a:tc>
                  <a:txBody>
                    <a:bodyPr/>
                    <a:lstStyle/>
                    <a:p>
                      <a:pPr indent="0" algn="ctr" fontAlgn="base"/>
                      <a:r>
                        <a:rPr lang="en-US">
                          <a:effectLst/>
                        </a:rPr>
                        <a:t>Option 4</a:t>
                      </a:r>
                    </a:p>
                  </a:txBody>
                  <a:tcPr marL="68580" marR="68580" marT="0" marB="0"/>
                </a:tc>
                <a:extLst>
                  <a:ext uri="{0D108BD9-81ED-4DB2-BD59-A6C34878D82A}">
                    <a16:rowId xmlns:a16="http://schemas.microsoft.com/office/drawing/2014/main" val="2499454030"/>
                  </a:ext>
                </a:extLst>
              </a:tr>
              <a:tr h="312662">
                <a:tc>
                  <a:txBody>
                    <a:bodyPr/>
                    <a:lstStyle/>
                    <a:p>
                      <a:pPr indent="0" algn="ctr" fontAlgn="base"/>
                      <a:r>
                        <a:rPr lang="en-US">
                          <a:effectLst/>
                        </a:rPr>
                        <a:t>Box Shape</a:t>
                      </a:r>
                    </a:p>
                  </a:txBody>
                  <a:tcPr marL="68580" marR="68580" marT="0" marB="0"/>
                </a:tc>
                <a:tc>
                  <a:txBody>
                    <a:bodyPr/>
                    <a:lstStyle/>
                    <a:p>
                      <a:pPr indent="0" algn="ctr" fontAlgn="base"/>
                      <a:r>
                        <a:rPr lang="en-US">
                          <a:effectLst/>
                        </a:rPr>
                        <a:t>Cube</a:t>
                      </a:r>
                    </a:p>
                  </a:txBody>
                  <a:tcPr marL="68580" marR="68580" marT="0" marB="0"/>
                </a:tc>
                <a:tc>
                  <a:txBody>
                    <a:bodyPr/>
                    <a:lstStyle/>
                    <a:p>
                      <a:pPr indent="0" algn="ctr" fontAlgn="base"/>
                      <a:r>
                        <a:rPr lang="en-US">
                          <a:effectLst/>
                        </a:rPr>
                        <a:t>Rectangle</a:t>
                      </a:r>
                    </a:p>
                  </a:txBody>
                  <a:tcPr marL="68580" marR="68580" marT="0" marB="0"/>
                </a:tc>
                <a:tc>
                  <a:txBody>
                    <a:bodyPr/>
                    <a:lstStyle/>
                    <a:p>
                      <a:pPr indent="0" algn="ctr" fontAlgn="base"/>
                      <a:r>
                        <a:rPr lang="en-US">
                          <a:effectLst/>
                        </a:rPr>
                        <a:t>Cross</a:t>
                      </a:r>
                    </a:p>
                  </a:txBody>
                  <a:tcPr marL="68580" marR="68580" marT="0" marB="0"/>
                </a:tc>
                <a:tc>
                  <a:txBody>
                    <a:bodyPr/>
                    <a:lstStyle/>
                    <a:p>
                      <a:pPr indent="0" algn="ctr" fontAlgn="base"/>
                      <a:r>
                        <a:rPr lang="en-US">
                          <a:effectLst/>
                        </a:rPr>
                        <a:t>T-Shape</a:t>
                      </a:r>
                    </a:p>
                  </a:txBody>
                  <a:tcPr marL="68580" marR="68580" marT="0" marB="0"/>
                </a:tc>
                <a:extLst>
                  <a:ext uri="{0D108BD9-81ED-4DB2-BD59-A6C34878D82A}">
                    <a16:rowId xmlns:a16="http://schemas.microsoft.com/office/drawing/2014/main" val="328993681"/>
                  </a:ext>
                </a:extLst>
              </a:tr>
              <a:tr h="606932">
                <a:tc>
                  <a:txBody>
                    <a:bodyPr/>
                    <a:lstStyle/>
                    <a:p>
                      <a:pPr indent="0" algn="ctr" fontAlgn="base"/>
                      <a:r>
                        <a:rPr lang="en-US">
                          <a:effectLst/>
                        </a:rPr>
                        <a:t>Box Cooling</a:t>
                      </a:r>
                    </a:p>
                  </a:txBody>
                  <a:tcPr marL="68580" marR="68580" marT="0" marB="0"/>
                </a:tc>
                <a:tc>
                  <a:txBody>
                    <a:bodyPr/>
                    <a:lstStyle/>
                    <a:p>
                      <a:pPr indent="0" algn="ctr" fontAlgn="base"/>
                      <a:r>
                        <a:rPr lang="en-US">
                          <a:effectLst/>
                        </a:rPr>
                        <a:t>Liquid cooling</a:t>
                      </a:r>
                    </a:p>
                  </a:txBody>
                  <a:tcPr marL="68580" marR="68580" marT="0" marB="0"/>
                </a:tc>
                <a:tc>
                  <a:txBody>
                    <a:bodyPr/>
                    <a:lstStyle/>
                    <a:p>
                      <a:pPr indent="0" algn="ctr" fontAlgn="base"/>
                      <a:r>
                        <a:rPr lang="en-US">
                          <a:effectLst/>
                        </a:rPr>
                        <a:t>Air cooling (ventilation)</a:t>
                      </a:r>
                    </a:p>
                  </a:txBody>
                  <a:tcPr marL="68580" marR="68580" marT="0" marB="0"/>
                </a:tc>
                <a:tc>
                  <a:txBody>
                    <a:bodyPr/>
                    <a:lstStyle/>
                    <a:p>
                      <a:pPr indent="0" algn="ctr" fontAlgn="base"/>
                      <a:r>
                        <a:rPr lang="en-US">
                          <a:effectLst/>
                        </a:rPr>
                        <a:t>Fans</a:t>
                      </a:r>
                    </a:p>
                  </a:txBody>
                  <a:tcPr marL="68580" marR="68580" marT="0" marB="0"/>
                </a:tc>
                <a:tc>
                  <a:txBody>
                    <a:bodyPr/>
                    <a:lstStyle/>
                    <a:p>
                      <a:endParaRPr lang="en-US">
                        <a:effectLst/>
                      </a:endParaRPr>
                    </a:p>
                  </a:txBody>
                  <a:tcPr marL="68580" marR="68580" marT="0" marB="0"/>
                </a:tc>
                <a:extLst>
                  <a:ext uri="{0D108BD9-81ED-4DB2-BD59-A6C34878D82A}">
                    <a16:rowId xmlns:a16="http://schemas.microsoft.com/office/drawing/2014/main" val="3719951010"/>
                  </a:ext>
                </a:extLst>
              </a:tr>
              <a:tr h="312662">
                <a:tc>
                  <a:txBody>
                    <a:bodyPr/>
                    <a:lstStyle/>
                    <a:p>
                      <a:pPr indent="0" algn="ctr" fontAlgn="base"/>
                      <a:r>
                        <a:rPr lang="en-US">
                          <a:effectLst/>
                        </a:rPr>
                        <a:t>Box Waterproofing</a:t>
                      </a:r>
                    </a:p>
                  </a:txBody>
                  <a:tcPr marL="68580" marR="68580" marT="0" marB="0"/>
                </a:tc>
                <a:tc>
                  <a:txBody>
                    <a:bodyPr/>
                    <a:lstStyle/>
                    <a:p>
                      <a:pPr indent="0" algn="ctr" fontAlgn="base"/>
                      <a:r>
                        <a:rPr lang="en-US">
                          <a:effectLst/>
                        </a:rPr>
                        <a:t>Rubber seals</a:t>
                      </a:r>
                    </a:p>
                  </a:txBody>
                  <a:tcPr marL="68580" marR="68580" marT="0" marB="0"/>
                </a:tc>
                <a:tc>
                  <a:txBody>
                    <a:bodyPr/>
                    <a:lstStyle/>
                    <a:p>
                      <a:pPr indent="0" algn="ctr" fontAlgn="base"/>
                      <a:r>
                        <a:rPr lang="en-US">
                          <a:effectLst/>
                        </a:rPr>
                        <a:t>Water diversion</a:t>
                      </a:r>
                    </a:p>
                  </a:txBody>
                  <a:tcPr marL="68580" marR="68580" marT="0" marB="0"/>
                </a:tc>
                <a:tc>
                  <a:txBody>
                    <a:bodyPr/>
                    <a:lstStyle/>
                    <a:p>
                      <a:pPr indent="0" algn="ctr" fontAlgn="base"/>
                      <a:r>
                        <a:rPr lang="en-US">
                          <a:effectLst/>
                        </a:rPr>
                        <a:t>Silicon Sealant</a:t>
                      </a:r>
                    </a:p>
                  </a:txBody>
                  <a:tcPr marL="68580" marR="68580" marT="0" marB="0"/>
                </a:tc>
                <a:tc>
                  <a:txBody>
                    <a:bodyPr/>
                    <a:lstStyle/>
                    <a:p>
                      <a:pPr indent="0" algn="ctr" fontAlgn="base"/>
                      <a:r>
                        <a:rPr lang="en-US">
                          <a:effectLst/>
                        </a:rPr>
                        <a:t>Vacuum Sealed</a:t>
                      </a:r>
                    </a:p>
                  </a:txBody>
                  <a:tcPr marL="68580" marR="68580" marT="0" marB="0"/>
                </a:tc>
                <a:extLst>
                  <a:ext uri="{0D108BD9-81ED-4DB2-BD59-A6C34878D82A}">
                    <a16:rowId xmlns:a16="http://schemas.microsoft.com/office/drawing/2014/main" val="3936349214"/>
                  </a:ext>
                </a:extLst>
              </a:tr>
              <a:tr h="606932">
                <a:tc>
                  <a:txBody>
                    <a:bodyPr/>
                    <a:lstStyle/>
                    <a:p>
                      <a:pPr indent="0" algn="ctr" fontAlgn="base"/>
                      <a:r>
                        <a:rPr lang="en-US">
                          <a:effectLst/>
                        </a:rPr>
                        <a:t>Box Mounting</a:t>
                      </a:r>
                    </a:p>
                  </a:txBody>
                  <a:tcPr marL="68580" marR="68580" marT="0" marB="0"/>
                </a:tc>
                <a:tc>
                  <a:txBody>
                    <a:bodyPr/>
                    <a:lstStyle/>
                    <a:p>
                      <a:pPr indent="0" algn="ctr" fontAlgn="base"/>
                      <a:r>
                        <a:rPr lang="en-US">
                          <a:effectLst/>
                        </a:rPr>
                        <a:t>Integrated into chassis</a:t>
                      </a:r>
                    </a:p>
                  </a:txBody>
                  <a:tcPr marL="68580" marR="68580" marT="0" marB="0"/>
                </a:tc>
                <a:tc>
                  <a:txBody>
                    <a:bodyPr/>
                    <a:lstStyle/>
                    <a:p>
                      <a:pPr indent="0" algn="ctr" fontAlgn="base"/>
                      <a:r>
                        <a:rPr lang="en-US">
                          <a:effectLst/>
                        </a:rPr>
                        <a:t>Bolted into chassis</a:t>
                      </a:r>
                    </a:p>
                  </a:txBody>
                  <a:tcPr marL="68580" marR="68580" marT="0" marB="0"/>
                </a:tc>
                <a:tc>
                  <a:txBody>
                    <a:bodyPr/>
                    <a:lstStyle/>
                    <a:p>
                      <a:endParaRPr lang="en-US">
                        <a:effectLst/>
                      </a:endParaRPr>
                    </a:p>
                  </a:txBody>
                  <a:tcPr marL="68580" marR="68580" marT="0" marB="0"/>
                </a:tc>
                <a:tc>
                  <a:txBody>
                    <a:bodyPr/>
                    <a:lstStyle/>
                    <a:p>
                      <a:endParaRPr lang="en-US">
                        <a:effectLst/>
                      </a:endParaRPr>
                    </a:p>
                  </a:txBody>
                  <a:tcPr marL="68580" marR="68580" marT="0" marB="0"/>
                </a:tc>
                <a:extLst>
                  <a:ext uri="{0D108BD9-81ED-4DB2-BD59-A6C34878D82A}">
                    <a16:rowId xmlns:a16="http://schemas.microsoft.com/office/drawing/2014/main" val="4036178877"/>
                  </a:ext>
                </a:extLst>
              </a:tr>
              <a:tr h="606932">
                <a:tc>
                  <a:txBody>
                    <a:bodyPr/>
                    <a:lstStyle/>
                    <a:p>
                      <a:pPr indent="0" algn="ctr" fontAlgn="base"/>
                      <a:r>
                        <a:rPr lang="en-US">
                          <a:effectLst/>
                        </a:rPr>
                        <a:t>Energy Storage Device</a:t>
                      </a:r>
                    </a:p>
                  </a:txBody>
                  <a:tcPr marL="68580" marR="68580" marT="0" marB="0"/>
                </a:tc>
                <a:tc>
                  <a:txBody>
                    <a:bodyPr/>
                    <a:lstStyle/>
                    <a:p>
                      <a:pPr indent="0" algn="ctr" fontAlgn="base"/>
                      <a:r>
                        <a:rPr lang="en-US">
                          <a:effectLst/>
                        </a:rPr>
                        <a:t>Individual </a:t>
                      </a:r>
                      <a:r>
                        <a:rPr lang="en-US" err="1"/>
                        <a:t>ioncells</a:t>
                      </a:r>
                      <a:endParaRPr lang="en-US" err="1">
                        <a:effectLst/>
                      </a:endParaRPr>
                    </a:p>
                  </a:txBody>
                  <a:tcPr marL="68580" marR="68580" marT="0" marB="0"/>
                </a:tc>
                <a:tc>
                  <a:txBody>
                    <a:bodyPr/>
                    <a:lstStyle/>
                    <a:p>
                      <a:pPr indent="0" algn="ctr" fontAlgn="base"/>
                      <a:r>
                        <a:rPr lang="en-US">
                          <a:effectLst/>
                        </a:rPr>
                        <a:t>Purchase off shelf</a:t>
                      </a:r>
                    </a:p>
                  </a:txBody>
                  <a:tcPr marL="68580" marR="68580" marT="0" marB="0"/>
                </a:tc>
                <a:tc>
                  <a:txBody>
                    <a:bodyPr/>
                    <a:lstStyle/>
                    <a:p>
                      <a:pPr indent="0" algn="ctr" fontAlgn="base"/>
                      <a:r>
                        <a:rPr lang="en-US">
                          <a:effectLst/>
                        </a:rPr>
                        <a:t>Capacitor</a:t>
                      </a:r>
                    </a:p>
                  </a:txBody>
                  <a:tcPr marL="68580" marR="68580" marT="0" marB="0"/>
                </a:tc>
                <a:tc>
                  <a:txBody>
                    <a:bodyPr/>
                    <a:lstStyle/>
                    <a:p>
                      <a:endParaRPr lang="en-US">
                        <a:effectLst/>
                      </a:endParaRPr>
                    </a:p>
                  </a:txBody>
                  <a:tcPr marL="68580" marR="68580" marT="0" marB="0"/>
                </a:tc>
                <a:extLst>
                  <a:ext uri="{0D108BD9-81ED-4DB2-BD59-A6C34878D82A}">
                    <a16:rowId xmlns:a16="http://schemas.microsoft.com/office/drawing/2014/main" val="26190274"/>
                  </a:ext>
                </a:extLst>
              </a:tr>
              <a:tr h="606932">
                <a:tc>
                  <a:txBody>
                    <a:bodyPr/>
                    <a:lstStyle/>
                    <a:p>
                      <a:pPr indent="0" algn="ctr" fontAlgn="base"/>
                      <a:r>
                        <a:rPr lang="en-US">
                          <a:effectLst/>
                        </a:rPr>
                        <a:t>Energy Storage Device Wiring</a:t>
                      </a:r>
                    </a:p>
                  </a:txBody>
                  <a:tcPr marL="68580" marR="68580" marT="0" marB="0"/>
                </a:tc>
                <a:tc>
                  <a:txBody>
                    <a:bodyPr/>
                    <a:lstStyle/>
                    <a:p>
                      <a:pPr indent="0" algn="ctr" fontAlgn="base"/>
                      <a:r>
                        <a:rPr lang="en-US">
                          <a:effectLst/>
                        </a:rPr>
                        <a:t>Series</a:t>
                      </a:r>
                    </a:p>
                  </a:txBody>
                  <a:tcPr marL="68580" marR="68580" marT="0" marB="0"/>
                </a:tc>
                <a:tc>
                  <a:txBody>
                    <a:bodyPr/>
                    <a:lstStyle/>
                    <a:p>
                      <a:pPr indent="0" algn="ctr" fontAlgn="base"/>
                      <a:r>
                        <a:rPr lang="en-US">
                          <a:effectLst/>
                        </a:rPr>
                        <a:t>Parallel</a:t>
                      </a:r>
                    </a:p>
                  </a:txBody>
                  <a:tcPr marL="68580" marR="68580" marT="0" marB="0"/>
                </a:tc>
                <a:tc>
                  <a:txBody>
                    <a:bodyPr/>
                    <a:lstStyle/>
                    <a:p>
                      <a:pPr indent="0" algn="ctr" fontAlgn="base"/>
                      <a:r>
                        <a:rPr lang="en-US">
                          <a:effectLst/>
                        </a:rPr>
                        <a:t>Both series and parallel</a:t>
                      </a:r>
                    </a:p>
                  </a:txBody>
                  <a:tcPr marL="68580" marR="68580" marT="0" marB="0"/>
                </a:tc>
                <a:tc>
                  <a:txBody>
                    <a:bodyPr/>
                    <a:lstStyle/>
                    <a:p>
                      <a:endParaRPr lang="en-US">
                        <a:effectLst/>
                      </a:endParaRPr>
                    </a:p>
                  </a:txBody>
                  <a:tcPr marL="68580" marR="68580" marT="0" marB="0"/>
                </a:tc>
                <a:extLst>
                  <a:ext uri="{0D108BD9-81ED-4DB2-BD59-A6C34878D82A}">
                    <a16:rowId xmlns:a16="http://schemas.microsoft.com/office/drawing/2014/main" val="2069770057"/>
                  </a:ext>
                </a:extLst>
              </a:tr>
              <a:tr h="312662">
                <a:tc>
                  <a:txBody>
                    <a:bodyPr/>
                    <a:lstStyle/>
                    <a:p>
                      <a:pPr indent="0" algn="ctr" fontAlgn="base"/>
                      <a:r>
                        <a:rPr lang="en-US">
                          <a:effectLst/>
                        </a:rPr>
                        <a:t>BMS Measurements</a:t>
                      </a:r>
                    </a:p>
                  </a:txBody>
                  <a:tcPr marL="68580" marR="68580" marT="0" marB="0"/>
                </a:tc>
                <a:tc>
                  <a:txBody>
                    <a:bodyPr/>
                    <a:lstStyle/>
                    <a:p>
                      <a:pPr indent="0" algn="ctr" fontAlgn="base"/>
                      <a:r>
                        <a:rPr lang="en-US">
                          <a:effectLst/>
                        </a:rPr>
                        <a:t>Current</a:t>
                      </a:r>
                    </a:p>
                  </a:txBody>
                  <a:tcPr marL="68580" marR="68580" marT="0" marB="0"/>
                </a:tc>
                <a:tc>
                  <a:txBody>
                    <a:bodyPr/>
                    <a:lstStyle/>
                    <a:p>
                      <a:pPr indent="0" algn="ctr" fontAlgn="base"/>
                      <a:r>
                        <a:rPr lang="en-US">
                          <a:effectLst/>
                        </a:rPr>
                        <a:t>Voltage</a:t>
                      </a:r>
                    </a:p>
                  </a:txBody>
                  <a:tcPr marL="68580" marR="68580" marT="0" marB="0"/>
                </a:tc>
                <a:tc>
                  <a:txBody>
                    <a:bodyPr/>
                    <a:lstStyle/>
                    <a:p>
                      <a:pPr indent="0" algn="ctr" fontAlgn="base"/>
                      <a:r>
                        <a:rPr lang="en-US">
                          <a:effectLst/>
                        </a:rPr>
                        <a:t>Temperature</a:t>
                      </a:r>
                    </a:p>
                  </a:txBody>
                  <a:tcPr marL="68580" marR="68580" marT="0" marB="0"/>
                </a:tc>
                <a:tc>
                  <a:txBody>
                    <a:bodyPr/>
                    <a:lstStyle/>
                    <a:p>
                      <a:pPr indent="0" algn="ctr" fontAlgn="base"/>
                      <a:r>
                        <a:rPr lang="en-US">
                          <a:effectLst/>
                        </a:rPr>
                        <a:t>All measurements</a:t>
                      </a:r>
                    </a:p>
                  </a:txBody>
                  <a:tcPr marL="68580" marR="68580" marT="0" marB="0"/>
                </a:tc>
                <a:extLst>
                  <a:ext uri="{0D108BD9-81ED-4DB2-BD59-A6C34878D82A}">
                    <a16:rowId xmlns:a16="http://schemas.microsoft.com/office/drawing/2014/main" val="3656789486"/>
                  </a:ext>
                </a:extLst>
              </a:tr>
              <a:tr h="312662">
                <a:tc>
                  <a:txBody>
                    <a:bodyPr/>
                    <a:lstStyle/>
                    <a:p>
                      <a:pPr indent="0" algn="ctr" fontAlgn="base"/>
                      <a:r>
                        <a:rPr lang="en-US">
                          <a:effectLst/>
                        </a:rPr>
                        <a:t>Current Type</a:t>
                      </a:r>
                    </a:p>
                  </a:txBody>
                  <a:tcPr marL="68580" marR="68580" marT="0" marB="0"/>
                </a:tc>
                <a:tc>
                  <a:txBody>
                    <a:bodyPr/>
                    <a:lstStyle/>
                    <a:p>
                      <a:pPr indent="0" algn="ctr" fontAlgn="base"/>
                      <a:r>
                        <a:rPr lang="en-US">
                          <a:effectLst/>
                        </a:rPr>
                        <a:t>AC</a:t>
                      </a:r>
                    </a:p>
                  </a:txBody>
                  <a:tcPr marL="68580" marR="68580" marT="0" marB="0"/>
                </a:tc>
                <a:tc>
                  <a:txBody>
                    <a:bodyPr/>
                    <a:lstStyle/>
                    <a:p>
                      <a:pPr indent="0" algn="ctr" fontAlgn="base"/>
                      <a:r>
                        <a:rPr lang="en-US">
                          <a:effectLst/>
                        </a:rPr>
                        <a:t>DC</a:t>
                      </a:r>
                    </a:p>
                  </a:txBody>
                  <a:tcPr marL="68580" marR="68580" marT="0" marB="0"/>
                </a:tc>
                <a:tc>
                  <a:txBody>
                    <a:bodyPr/>
                    <a:lstStyle/>
                    <a:p>
                      <a:endParaRPr lang="en-US">
                        <a:effectLst/>
                      </a:endParaRPr>
                    </a:p>
                  </a:txBody>
                  <a:tcPr marL="68580" marR="68580" marT="0" marB="0"/>
                </a:tc>
                <a:tc>
                  <a:txBody>
                    <a:bodyPr/>
                    <a:lstStyle/>
                    <a:p>
                      <a:endParaRPr lang="en-US">
                        <a:effectLst/>
                      </a:endParaRPr>
                    </a:p>
                  </a:txBody>
                  <a:tcPr marL="68580" marR="68580" marT="0" marB="0"/>
                </a:tc>
                <a:extLst>
                  <a:ext uri="{0D108BD9-81ED-4DB2-BD59-A6C34878D82A}">
                    <a16:rowId xmlns:a16="http://schemas.microsoft.com/office/drawing/2014/main" val="1251468349"/>
                  </a:ext>
                </a:extLst>
              </a:tr>
              <a:tr h="312662">
                <a:tc>
                  <a:txBody>
                    <a:bodyPr/>
                    <a:lstStyle/>
                    <a:p>
                      <a:pPr indent="0" algn="ctr" fontAlgn="base"/>
                      <a:r>
                        <a:rPr lang="en-US">
                          <a:effectLst/>
                        </a:rPr>
                        <a:t>Charging Device</a:t>
                      </a:r>
                    </a:p>
                  </a:txBody>
                  <a:tcPr marL="68580" marR="68580" marT="0" marB="0"/>
                </a:tc>
                <a:tc>
                  <a:txBody>
                    <a:bodyPr/>
                    <a:lstStyle/>
                    <a:p>
                      <a:pPr indent="0" algn="ctr" fontAlgn="base"/>
                      <a:r>
                        <a:rPr lang="en-US">
                          <a:effectLst/>
                        </a:rPr>
                        <a:t>Wall power</a:t>
                      </a:r>
                    </a:p>
                  </a:txBody>
                  <a:tcPr marL="68580" marR="68580" marT="0" marB="0"/>
                </a:tc>
                <a:tc>
                  <a:txBody>
                    <a:bodyPr/>
                    <a:lstStyle/>
                    <a:p>
                      <a:pPr indent="0" algn="ctr" fontAlgn="base"/>
                      <a:r>
                        <a:rPr lang="en-US">
                          <a:effectLst/>
                        </a:rPr>
                        <a:t>Solar</a:t>
                      </a:r>
                    </a:p>
                  </a:txBody>
                  <a:tcPr marL="68580" marR="68580" marT="0" marB="0"/>
                </a:tc>
                <a:tc>
                  <a:txBody>
                    <a:bodyPr/>
                    <a:lstStyle/>
                    <a:p>
                      <a:pPr indent="0" algn="ctr" fontAlgn="base"/>
                      <a:r>
                        <a:rPr lang="en-US">
                          <a:effectLst/>
                        </a:rPr>
                        <a:t>Regeneration</a:t>
                      </a:r>
                    </a:p>
                  </a:txBody>
                  <a:tcPr marL="68580" marR="68580" marT="0" marB="0"/>
                </a:tc>
                <a:tc>
                  <a:txBody>
                    <a:bodyPr/>
                    <a:lstStyle/>
                    <a:p>
                      <a:endParaRPr lang="en-US">
                        <a:effectLst/>
                      </a:endParaRPr>
                    </a:p>
                  </a:txBody>
                  <a:tcPr marL="68580" marR="68580" marT="0" marB="0"/>
                </a:tc>
                <a:extLst>
                  <a:ext uri="{0D108BD9-81ED-4DB2-BD59-A6C34878D82A}">
                    <a16:rowId xmlns:a16="http://schemas.microsoft.com/office/drawing/2014/main" val="2943816560"/>
                  </a:ext>
                </a:extLst>
              </a:tr>
            </a:tbl>
          </a:graphicData>
        </a:graphic>
      </p:graphicFrame>
      <p:sp>
        <p:nvSpPr>
          <p:cNvPr id="5" name="Slide Number Placeholder 4">
            <a:extLst>
              <a:ext uri="{FF2B5EF4-FFF2-40B4-BE49-F238E27FC236}">
                <a16:creationId xmlns:a16="http://schemas.microsoft.com/office/drawing/2014/main" id="{429F7736-7E22-46CA-BC5B-5A3D4DE72AB3}"/>
              </a:ext>
            </a:extLst>
          </p:cNvPr>
          <p:cNvSpPr>
            <a:spLocks noGrp="1"/>
          </p:cNvSpPr>
          <p:nvPr>
            <p:ph type="sldNum" sz="quarter" idx="4"/>
          </p:nvPr>
        </p:nvSpPr>
        <p:spPr/>
        <p:txBody>
          <a:bodyPr/>
          <a:lstStyle/>
          <a:p>
            <a:fld id="{1D4DB10E-F3E0-46B7-A627-DDAED89BC122}" type="slidenum">
              <a:rPr lang="en-US" smtClean="0"/>
              <a:pPr/>
              <a:t>13</a:t>
            </a:fld>
            <a:endParaRPr lang="en-US"/>
          </a:p>
        </p:txBody>
      </p:sp>
      <p:sp>
        <p:nvSpPr>
          <p:cNvPr id="6" name="Text Placeholder 5">
            <a:extLst>
              <a:ext uri="{FF2B5EF4-FFF2-40B4-BE49-F238E27FC236}">
                <a16:creationId xmlns:a16="http://schemas.microsoft.com/office/drawing/2014/main" id="{4D7DFF9D-F685-49B9-A1F7-FE121C747272}"/>
              </a:ext>
            </a:extLst>
          </p:cNvPr>
          <p:cNvSpPr>
            <a:spLocks noGrp="1"/>
          </p:cNvSpPr>
          <p:nvPr>
            <p:ph type="body" sz="quarter" idx="10"/>
          </p:nvPr>
        </p:nvSpPr>
        <p:spPr/>
        <p:txBody>
          <a:bodyPr vert="horz" lIns="91440" tIns="45720" rIns="91440" bIns="45720" rtlCol="0" anchor="t">
            <a:noAutofit/>
          </a:bodyPr>
          <a:lstStyle/>
          <a:p>
            <a:r>
              <a:rPr lang="en-US"/>
              <a:t>Chris Fishman</a:t>
            </a:r>
          </a:p>
        </p:txBody>
      </p:sp>
      <p:graphicFrame>
        <p:nvGraphicFramePr>
          <p:cNvPr id="7" name="Content Placeholder 7">
            <a:extLst>
              <a:ext uri="{FF2B5EF4-FFF2-40B4-BE49-F238E27FC236}">
                <a16:creationId xmlns:a16="http://schemas.microsoft.com/office/drawing/2014/main" id="{C2FD843E-3D4C-43DE-9F21-5C4825AD9AFC}"/>
              </a:ext>
            </a:extLst>
          </p:cNvPr>
          <p:cNvGraphicFramePr>
            <a:graphicFrameLocks/>
          </p:cNvGraphicFramePr>
          <p:nvPr>
            <p:extLst>
              <p:ext uri="{D42A27DB-BD31-4B8C-83A1-F6EECF244321}">
                <p14:modId xmlns:p14="http://schemas.microsoft.com/office/powerpoint/2010/main" val="462961320"/>
              </p:ext>
            </p:extLst>
          </p:nvPr>
        </p:nvGraphicFramePr>
        <p:xfrm>
          <a:off x="500586" y="1466191"/>
          <a:ext cx="11203886" cy="4303700"/>
        </p:xfrm>
        <a:graphic>
          <a:graphicData uri="http://schemas.openxmlformats.org/drawingml/2006/table">
            <a:tbl>
              <a:tblPr firstRow="1" bandRow="1">
                <a:tableStyleId>{073A0DAA-6AF3-43AB-8588-CEC1D06C72B9}</a:tableStyleId>
              </a:tblPr>
              <a:tblGrid>
                <a:gridCol w="2240777">
                  <a:extLst>
                    <a:ext uri="{9D8B030D-6E8A-4147-A177-3AD203B41FA5}">
                      <a16:colId xmlns:a16="http://schemas.microsoft.com/office/drawing/2014/main" val="696465665"/>
                    </a:ext>
                  </a:extLst>
                </a:gridCol>
                <a:gridCol w="2240777">
                  <a:extLst>
                    <a:ext uri="{9D8B030D-6E8A-4147-A177-3AD203B41FA5}">
                      <a16:colId xmlns:a16="http://schemas.microsoft.com/office/drawing/2014/main" val="3521316853"/>
                    </a:ext>
                  </a:extLst>
                </a:gridCol>
                <a:gridCol w="2240777">
                  <a:extLst>
                    <a:ext uri="{9D8B030D-6E8A-4147-A177-3AD203B41FA5}">
                      <a16:colId xmlns:a16="http://schemas.microsoft.com/office/drawing/2014/main" val="2079922367"/>
                    </a:ext>
                  </a:extLst>
                </a:gridCol>
                <a:gridCol w="2320636">
                  <a:extLst>
                    <a:ext uri="{9D8B030D-6E8A-4147-A177-3AD203B41FA5}">
                      <a16:colId xmlns:a16="http://schemas.microsoft.com/office/drawing/2014/main" val="849101655"/>
                    </a:ext>
                  </a:extLst>
                </a:gridCol>
                <a:gridCol w="2160919">
                  <a:extLst>
                    <a:ext uri="{9D8B030D-6E8A-4147-A177-3AD203B41FA5}">
                      <a16:colId xmlns:a16="http://schemas.microsoft.com/office/drawing/2014/main" val="3802621999"/>
                    </a:ext>
                  </a:extLst>
                </a:gridCol>
              </a:tblGrid>
              <a:tr h="312662">
                <a:tc>
                  <a:txBody>
                    <a:bodyPr/>
                    <a:lstStyle/>
                    <a:p>
                      <a:pPr indent="0" algn="ctr" fontAlgn="base"/>
                      <a:r>
                        <a:rPr lang="en-US">
                          <a:effectLst/>
                        </a:rPr>
                        <a:t>Function</a:t>
                      </a:r>
                    </a:p>
                  </a:txBody>
                  <a:tcPr marL="68580" marR="68580" marT="0" marB="0"/>
                </a:tc>
                <a:tc>
                  <a:txBody>
                    <a:bodyPr/>
                    <a:lstStyle/>
                    <a:p>
                      <a:pPr indent="0" algn="ctr" fontAlgn="base"/>
                      <a:r>
                        <a:rPr lang="en-US">
                          <a:effectLst/>
                        </a:rPr>
                        <a:t>Option 1</a:t>
                      </a:r>
                    </a:p>
                  </a:txBody>
                  <a:tcPr marL="68580" marR="68580" marT="0" marB="0"/>
                </a:tc>
                <a:tc>
                  <a:txBody>
                    <a:bodyPr/>
                    <a:lstStyle/>
                    <a:p>
                      <a:pPr indent="0" algn="ctr" fontAlgn="base"/>
                      <a:r>
                        <a:rPr lang="en-US">
                          <a:effectLst/>
                        </a:rPr>
                        <a:t>Option 2</a:t>
                      </a:r>
                    </a:p>
                  </a:txBody>
                  <a:tcPr marL="68580" marR="68580" marT="0" marB="0"/>
                </a:tc>
                <a:tc>
                  <a:txBody>
                    <a:bodyPr/>
                    <a:lstStyle/>
                    <a:p>
                      <a:pPr indent="0" algn="ctr" fontAlgn="base"/>
                      <a:r>
                        <a:rPr lang="en-US">
                          <a:effectLst/>
                        </a:rPr>
                        <a:t>Option 3</a:t>
                      </a:r>
                    </a:p>
                  </a:txBody>
                  <a:tcPr marL="68580" marR="68580" marT="0" marB="0"/>
                </a:tc>
                <a:tc>
                  <a:txBody>
                    <a:bodyPr/>
                    <a:lstStyle/>
                    <a:p>
                      <a:pPr indent="0" algn="ctr" fontAlgn="base"/>
                      <a:r>
                        <a:rPr lang="en-US">
                          <a:effectLst/>
                        </a:rPr>
                        <a:t>Option 4</a:t>
                      </a:r>
                    </a:p>
                  </a:txBody>
                  <a:tcPr marL="68580" marR="68580" marT="0" marB="0"/>
                </a:tc>
                <a:extLst>
                  <a:ext uri="{0D108BD9-81ED-4DB2-BD59-A6C34878D82A}">
                    <a16:rowId xmlns:a16="http://schemas.microsoft.com/office/drawing/2014/main" val="2499454030"/>
                  </a:ext>
                </a:extLst>
              </a:tr>
              <a:tr h="312662">
                <a:tc>
                  <a:txBody>
                    <a:bodyPr/>
                    <a:lstStyle/>
                    <a:p>
                      <a:pPr indent="0" algn="ctr" fontAlgn="base"/>
                      <a:r>
                        <a:rPr lang="en-US">
                          <a:effectLst/>
                        </a:rPr>
                        <a:t>Box Shape</a:t>
                      </a:r>
                    </a:p>
                  </a:txBody>
                  <a:tcPr marL="68580" marR="68580" marT="0" marB="0"/>
                </a:tc>
                <a:tc>
                  <a:txBody>
                    <a:bodyPr/>
                    <a:lstStyle/>
                    <a:p>
                      <a:pPr indent="0" algn="ctr" fontAlgn="base"/>
                      <a:r>
                        <a:rPr lang="en-US">
                          <a:effectLst/>
                        </a:rPr>
                        <a:t>Cube</a:t>
                      </a:r>
                    </a:p>
                  </a:txBody>
                  <a:tcPr marL="68580" marR="68580" marT="0" marB="0"/>
                </a:tc>
                <a:tc>
                  <a:txBody>
                    <a:bodyPr/>
                    <a:lstStyle/>
                    <a:p>
                      <a:pPr indent="0" algn="ctr" fontAlgn="base"/>
                      <a:r>
                        <a:rPr lang="en-US">
                          <a:effectLst/>
                        </a:rPr>
                        <a:t>Rectangle</a:t>
                      </a:r>
                    </a:p>
                  </a:txBody>
                  <a:tcPr marL="68580" marR="68580" marT="0" marB="0"/>
                </a:tc>
                <a:tc>
                  <a:txBody>
                    <a:bodyPr/>
                    <a:lstStyle/>
                    <a:p>
                      <a:pPr indent="0" algn="ctr" fontAlgn="base"/>
                      <a:r>
                        <a:rPr lang="en-US">
                          <a:effectLst/>
                        </a:rPr>
                        <a:t>Cross</a:t>
                      </a:r>
                    </a:p>
                  </a:txBody>
                  <a:tcPr marL="68580" marR="68580" marT="0" marB="0"/>
                </a:tc>
                <a:tc>
                  <a:txBody>
                    <a:bodyPr/>
                    <a:lstStyle/>
                    <a:p>
                      <a:pPr indent="0" algn="ctr" fontAlgn="base"/>
                      <a:r>
                        <a:rPr lang="en-US">
                          <a:effectLst/>
                        </a:rPr>
                        <a:t>T-Shape</a:t>
                      </a:r>
                    </a:p>
                  </a:txBody>
                  <a:tcPr marL="68580" marR="68580" marT="0" marB="0"/>
                </a:tc>
                <a:extLst>
                  <a:ext uri="{0D108BD9-81ED-4DB2-BD59-A6C34878D82A}">
                    <a16:rowId xmlns:a16="http://schemas.microsoft.com/office/drawing/2014/main" val="328993681"/>
                  </a:ext>
                </a:extLst>
              </a:tr>
              <a:tr h="606932">
                <a:tc>
                  <a:txBody>
                    <a:bodyPr/>
                    <a:lstStyle/>
                    <a:p>
                      <a:pPr indent="0" algn="ctr" fontAlgn="base"/>
                      <a:r>
                        <a:rPr lang="en-US">
                          <a:effectLst/>
                        </a:rPr>
                        <a:t>Box Cooling</a:t>
                      </a:r>
                    </a:p>
                  </a:txBody>
                  <a:tcPr marL="68580" marR="68580" marT="0" marB="0"/>
                </a:tc>
                <a:tc>
                  <a:txBody>
                    <a:bodyPr/>
                    <a:lstStyle/>
                    <a:p>
                      <a:pPr indent="0" algn="ctr" fontAlgn="base"/>
                      <a:r>
                        <a:rPr lang="en-US">
                          <a:effectLst/>
                        </a:rPr>
                        <a:t>Liquid cooling</a:t>
                      </a:r>
                    </a:p>
                  </a:txBody>
                  <a:tcPr marL="68580" marR="68580" marT="0" marB="0"/>
                </a:tc>
                <a:tc>
                  <a:txBody>
                    <a:bodyPr/>
                    <a:lstStyle/>
                    <a:p>
                      <a:pPr indent="0" algn="ctr" fontAlgn="base"/>
                      <a:r>
                        <a:rPr lang="en-US">
                          <a:effectLst/>
                        </a:rPr>
                        <a:t>Air cooling (ventilation)</a:t>
                      </a:r>
                    </a:p>
                  </a:txBody>
                  <a:tcPr marL="68580" marR="68580" marT="0" marB="0"/>
                </a:tc>
                <a:tc>
                  <a:txBody>
                    <a:bodyPr/>
                    <a:lstStyle/>
                    <a:p>
                      <a:pPr indent="0" algn="ctr" fontAlgn="base"/>
                      <a:r>
                        <a:rPr lang="en-US">
                          <a:effectLst/>
                        </a:rPr>
                        <a:t>Fans</a:t>
                      </a:r>
                    </a:p>
                  </a:txBody>
                  <a:tcPr marL="68580" marR="68580" marT="0" marB="0"/>
                </a:tc>
                <a:tc>
                  <a:txBody>
                    <a:bodyPr/>
                    <a:lstStyle/>
                    <a:p>
                      <a:endParaRPr lang="en-US">
                        <a:effectLst/>
                      </a:endParaRPr>
                    </a:p>
                  </a:txBody>
                  <a:tcPr marL="68580" marR="68580" marT="0" marB="0"/>
                </a:tc>
                <a:extLst>
                  <a:ext uri="{0D108BD9-81ED-4DB2-BD59-A6C34878D82A}">
                    <a16:rowId xmlns:a16="http://schemas.microsoft.com/office/drawing/2014/main" val="3719951010"/>
                  </a:ext>
                </a:extLst>
              </a:tr>
              <a:tr h="312662">
                <a:tc>
                  <a:txBody>
                    <a:bodyPr/>
                    <a:lstStyle/>
                    <a:p>
                      <a:pPr indent="0" algn="ctr" fontAlgn="base"/>
                      <a:r>
                        <a:rPr lang="en-US">
                          <a:effectLst/>
                        </a:rPr>
                        <a:t>Box Waterproofing</a:t>
                      </a:r>
                    </a:p>
                  </a:txBody>
                  <a:tcPr marL="68580" marR="68580" marT="0" marB="0"/>
                </a:tc>
                <a:tc>
                  <a:txBody>
                    <a:bodyPr/>
                    <a:lstStyle/>
                    <a:p>
                      <a:pPr indent="0" algn="ctr" fontAlgn="base"/>
                      <a:r>
                        <a:rPr lang="en-US">
                          <a:effectLst/>
                        </a:rPr>
                        <a:t>Rubber seals</a:t>
                      </a:r>
                    </a:p>
                  </a:txBody>
                  <a:tcPr marL="68580" marR="68580" marT="0" marB="0"/>
                </a:tc>
                <a:tc>
                  <a:txBody>
                    <a:bodyPr/>
                    <a:lstStyle/>
                    <a:p>
                      <a:pPr indent="0" algn="ctr" fontAlgn="base"/>
                      <a:r>
                        <a:rPr lang="en-US">
                          <a:effectLst/>
                        </a:rPr>
                        <a:t>Water diversion</a:t>
                      </a:r>
                    </a:p>
                  </a:txBody>
                  <a:tcPr marL="68580" marR="68580" marT="0" marB="0"/>
                </a:tc>
                <a:tc>
                  <a:txBody>
                    <a:bodyPr/>
                    <a:lstStyle/>
                    <a:p>
                      <a:pPr indent="0" algn="ctr" fontAlgn="base"/>
                      <a:r>
                        <a:rPr lang="en-US">
                          <a:effectLst/>
                        </a:rPr>
                        <a:t>Silicon Sealant</a:t>
                      </a:r>
                    </a:p>
                  </a:txBody>
                  <a:tcPr marL="68580" marR="68580" marT="0" marB="0"/>
                </a:tc>
                <a:tc>
                  <a:txBody>
                    <a:bodyPr/>
                    <a:lstStyle/>
                    <a:p>
                      <a:pPr indent="0" algn="ctr" fontAlgn="base"/>
                      <a:r>
                        <a:rPr lang="en-US">
                          <a:effectLst/>
                        </a:rPr>
                        <a:t>Vacuum Sealed</a:t>
                      </a:r>
                    </a:p>
                  </a:txBody>
                  <a:tcPr marL="68580" marR="68580" marT="0" marB="0"/>
                </a:tc>
                <a:extLst>
                  <a:ext uri="{0D108BD9-81ED-4DB2-BD59-A6C34878D82A}">
                    <a16:rowId xmlns:a16="http://schemas.microsoft.com/office/drawing/2014/main" val="3936349214"/>
                  </a:ext>
                </a:extLst>
              </a:tr>
              <a:tr h="606932">
                <a:tc>
                  <a:txBody>
                    <a:bodyPr/>
                    <a:lstStyle/>
                    <a:p>
                      <a:pPr indent="0" algn="ctr" fontAlgn="base"/>
                      <a:r>
                        <a:rPr lang="en-US">
                          <a:effectLst/>
                        </a:rPr>
                        <a:t>Box Mounting</a:t>
                      </a:r>
                    </a:p>
                  </a:txBody>
                  <a:tcPr marL="68580" marR="68580" marT="0" marB="0"/>
                </a:tc>
                <a:tc>
                  <a:txBody>
                    <a:bodyPr/>
                    <a:lstStyle/>
                    <a:p>
                      <a:pPr indent="0" algn="ctr" fontAlgn="base"/>
                      <a:r>
                        <a:rPr lang="en-US">
                          <a:effectLst/>
                        </a:rPr>
                        <a:t>Integrated into chassis</a:t>
                      </a:r>
                    </a:p>
                  </a:txBody>
                  <a:tcPr marL="68580" marR="68580" marT="0" marB="0"/>
                </a:tc>
                <a:tc>
                  <a:txBody>
                    <a:bodyPr/>
                    <a:lstStyle/>
                    <a:p>
                      <a:pPr indent="0" algn="ctr" fontAlgn="base"/>
                      <a:r>
                        <a:rPr lang="en-US">
                          <a:effectLst/>
                        </a:rPr>
                        <a:t>Bolted into chassis</a:t>
                      </a:r>
                    </a:p>
                  </a:txBody>
                  <a:tcPr marL="68580" marR="68580" marT="0" marB="0"/>
                </a:tc>
                <a:tc>
                  <a:txBody>
                    <a:bodyPr/>
                    <a:lstStyle/>
                    <a:p>
                      <a:endParaRPr lang="en-US">
                        <a:effectLst/>
                      </a:endParaRPr>
                    </a:p>
                  </a:txBody>
                  <a:tcPr marL="68580" marR="68580" marT="0" marB="0"/>
                </a:tc>
                <a:tc>
                  <a:txBody>
                    <a:bodyPr/>
                    <a:lstStyle/>
                    <a:p>
                      <a:endParaRPr lang="en-US">
                        <a:effectLst/>
                      </a:endParaRPr>
                    </a:p>
                  </a:txBody>
                  <a:tcPr marL="68580" marR="68580" marT="0" marB="0"/>
                </a:tc>
                <a:extLst>
                  <a:ext uri="{0D108BD9-81ED-4DB2-BD59-A6C34878D82A}">
                    <a16:rowId xmlns:a16="http://schemas.microsoft.com/office/drawing/2014/main" val="4036178877"/>
                  </a:ext>
                </a:extLst>
              </a:tr>
              <a:tr h="606932">
                <a:tc>
                  <a:txBody>
                    <a:bodyPr/>
                    <a:lstStyle/>
                    <a:p>
                      <a:pPr indent="0" algn="ctr" fontAlgn="base"/>
                      <a:r>
                        <a:rPr lang="en-US">
                          <a:effectLst/>
                        </a:rPr>
                        <a:t>Energy Storage Device</a:t>
                      </a:r>
                    </a:p>
                  </a:txBody>
                  <a:tcPr marL="68580" marR="68580" marT="0" marB="0"/>
                </a:tc>
                <a:tc>
                  <a:txBody>
                    <a:bodyPr/>
                    <a:lstStyle/>
                    <a:p>
                      <a:pPr indent="0" algn="ctr" fontAlgn="base"/>
                      <a:r>
                        <a:rPr lang="en-US">
                          <a:effectLst/>
                        </a:rPr>
                        <a:t>Individual ion-cells</a:t>
                      </a:r>
                    </a:p>
                  </a:txBody>
                  <a:tcPr marL="68580" marR="68580" marT="0" marB="0"/>
                </a:tc>
                <a:tc>
                  <a:txBody>
                    <a:bodyPr/>
                    <a:lstStyle/>
                    <a:p>
                      <a:pPr indent="0" algn="ctr" fontAlgn="base"/>
                      <a:r>
                        <a:rPr lang="en-US">
                          <a:effectLst/>
                        </a:rPr>
                        <a:t>Purchase off shelf</a:t>
                      </a:r>
                    </a:p>
                  </a:txBody>
                  <a:tcPr marL="68580" marR="68580" marT="0" marB="0"/>
                </a:tc>
                <a:tc>
                  <a:txBody>
                    <a:bodyPr/>
                    <a:lstStyle/>
                    <a:p>
                      <a:pPr indent="0" algn="ctr" fontAlgn="base"/>
                      <a:r>
                        <a:rPr lang="en-US">
                          <a:effectLst/>
                        </a:rPr>
                        <a:t>Capacitor</a:t>
                      </a:r>
                    </a:p>
                  </a:txBody>
                  <a:tcPr marL="68580" marR="68580" marT="0" marB="0"/>
                </a:tc>
                <a:tc>
                  <a:txBody>
                    <a:bodyPr/>
                    <a:lstStyle/>
                    <a:p>
                      <a:endParaRPr lang="en-US">
                        <a:effectLst/>
                      </a:endParaRPr>
                    </a:p>
                  </a:txBody>
                  <a:tcPr marL="68580" marR="68580" marT="0" marB="0"/>
                </a:tc>
                <a:extLst>
                  <a:ext uri="{0D108BD9-81ED-4DB2-BD59-A6C34878D82A}">
                    <a16:rowId xmlns:a16="http://schemas.microsoft.com/office/drawing/2014/main" val="26190274"/>
                  </a:ext>
                </a:extLst>
              </a:tr>
              <a:tr h="606932">
                <a:tc>
                  <a:txBody>
                    <a:bodyPr/>
                    <a:lstStyle/>
                    <a:p>
                      <a:pPr indent="0" algn="ctr" fontAlgn="base"/>
                      <a:r>
                        <a:rPr lang="en-US">
                          <a:effectLst/>
                        </a:rPr>
                        <a:t>Energy Storage Device Wiring</a:t>
                      </a:r>
                    </a:p>
                  </a:txBody>
                  <a:tcPr marL="68580" marR="68580" marT="0" marB="0"/>
                </a:tc>
                <a:tc>
                  <a:txBody>
                    <a:bodyPr/>
                    <a:lstStyle/>
                    <a:p>
                      <a:pPr indent="0" algn="ctr" fontAlgn="base"/>
                      <a:r>
                        <a:rPr lang="en-US">
                          <a:effectLst/>
                        </a:rPr>
                        <a:t>Series</a:t>
                      </a:r>
                    </a:p>
                  </a:txBody>
                  <a:tcPr marL="68580" marR="68580" marT="0" marB="0"/>
                </a:tc>
                <a:tc>
                  <a:txBody>
                    <a:bodyPr/>
                    <a:lstStyle/>
                    <a:p>
                      <a:pPr indent="0" algn="ctr" fontAlgn="base"/>
                      <a:r>
                        <a:rPr lang="en-US">
                          <a:effectLst/>
                        </a:rPr>
                        <a:t>Parallel</a:t>
                      </a:r>
                    </a:p>
                  </a:txBody>
                  <a:tcPr marL="68580" marR="68580" marT="0" marB="0"/>
                </a:tc>
                <a:tc>
                  <a:txBody>
                    <a:bodyPr/>
                    <a:lstStyle/>
                    <a:p>
                      <a:pPr indent="0" algn="ctr" fontAlgn="base"/>
                      <a:r>
                        <a:rPr lang="en-US">
                          <a:effectLst/>
                        </a:rPr>
                        <a:t>Both series and parallel</a:t>
                      </a:r>
                    </a:p>
                  </a:txBody>
                  <a:tcPr marL="68580" marR="68580" marT="0" marB="0"/>
                </a:tc>
                <a:tc>
                  <a:txBody>
                    <a:bodyPr/>
                    <a:lstStyle/>
                    <a:p>
                      <a:endParaRPr lang="en-US">
                        <a:effectLst/>
                      </a:endParaRPr>
                    </a:p>
                  </a:txBody>
                  <a:tcPr marL="68580" marR="68580" marT="0" marB="0"/>
                </a:tc>
                <a:extLst>
                  <a:ext uri="{0D108BD9-81ED-4DB2-BD59-A6C34878D82A}">
                    <a16:rowId xmlns:a16="http://schemas.microsoft.com/office/drawing/2014/main" val="2069770057"/>
                  </a:ext>
                </a:extLst>
              </a:tr>
              <a:tr h="312662">
                <a:tc>
                  <a:txBody>
                    <a:bodyPr/>
                    <a:lstStyle/>
                    <a:p>
                      <a:pPr indent="0" algn="ctr" fontAlgn="base"/>
                      <a:r>
                        <a:rPr lang="en-US">
                          <a:effectLst/>
                        </a:rPr>
                        <a:t>BMS Measurements</a:t>
                      </a:r>
                    </a:p>
                  </a:txBody>
                  <a:tcPr marL="68580" marR="68580" marT="0" marB="0"/>
                </a:tc>
                <a:tc>
                  <a:txBody>
                    <a:bodyPr/>
                    <a:lstStyle/>
                    <a:p>
                      <a:pPr indent="0" algn="ctr" fontAlgn="base"/>
                      <a:r>
                        <a:rPr lang="en-US">
                          <a:effectLst/>
                        </a:rPr>
                        <a:t>Current</a:t>
                      </a:r>
                    </a:p>
                  </a:txBody>
                  <a:tcPr marL="68580" marR="68580" marT="0" marB="0"/>
                </a:tc>
                <a:tc>
                  <a:txBody>
                    <a:bodyPr/>
                    <a:lstStyle/>
                    <a:p>
                      <a:pPr indent="0" algn="ctr" fontAlgn="base"/>
                      <a:r>
                        <a:rPr lang="en-US">
                          <a:effectLst/>
                        </a:rPr>
                        <a:t>Voltage</a:t>
                      </a:r>
                    </a:p>
                  </a:txBody>
                  <a:tcPr marL="68580" marR="68580" marT="0" marB="0"/>
                </a:tc>
                <a:tc>
                  <a:txBody>
                    <a:bodyPr/>
                    <a:lstStyle/>
                    <a:p>
                      <a:pPr indent="0" algn="ctr" fontAlgn="base"/>
                      <a:r>
                        <a:rPr lang="en-US">
                          <a:effectLst/>
                        </a:rPr>
                        <a:t>Temperature</a:t>
                      </a:r>
                    </a:p>
                  </a:txBody>
                  <a:tcPr marL="68580" marR="68580" marT="0" marB="0"/>
                </a:tc>
                <a:tc>
                  <a:txBody>
                    <a:bodyPr/>
                    <a:lstStyle/>
                    <a:p>
                      <a:pPr indent="0" algn="ctr" fontAlgn="base"/>
                      <a:r>
                        <a:rPr lang="en-US">
                          <a:effectLst/>
                        </a:rPr>
                        <a:t>All measurements</a:t>
                      </a:r>
                    </a:p>
                  </a:txBody>
                  <a:tcPr marL="68580" marR="68580" marT="0" marB="0"/>
                </a:tc>
                <a:extLst>
                  <a:ext uri="{0D108BD9-81ED-4DB2-BD59-A6C34878D82A}">
                    <a16:rowId xmlns:a16="http://schemas.microsoft.com/office/drawing/2014/main" val="3656789486"/>
                  </a:ext>
                </a:extLst>
              </a:tr>
              <a:tr h="312662">
                <a:tc>
                  <a:txBody>
                    <a:bodyPr/>
                    <a:lstStyle/>
                    <a:p>
                      <a:pPr indent="0" algn="ctr" fontAlgn="base"/>
                      <a:r>
                        <a:rPr lang="en-US">
                          <a:effectLst/>
                        </a:rPr>
                        <a:t>Current Type</a:t>
                      </a:r>
                    </a:p>
                  </a:txBody>
                  <a:tcPr marL="68580" marR="68580" marT="0" marB="0"/>
                </a:tc>
                <a:tc>
                  <a:txBody>
                    <a:bodyPr/>
                    <a:lstStyle/>
                    <a:p>
                      <a:pPr indent="0" algn="ctr" fontAlgn="base"/>
                      <a:r>
                        <a:rPr lang="en-US">
                          <a:effectLst/>
                        </a:rPr>
                        <a:t>AC</a:t>
                      </a:r>
                    </a:p>
                  </a:txBody>
                  <a:tcPr marL="68580" marR="68580" marT="0" marB="0"/>
                </a:tc>
                <a:tc>
                  <a:txBody>
                    <a:bodyPr/>
                    <a:lstStyle/>
                    <a:p>
                      <a:pPr indent="0" algn="ctr" fontAlgn="base"/>
                      <a:r>
                        <a:rPr lang="en-US">
                          <a:effectLst/>
                        </a:rPr>
                        <a:t>DC</a:t>
                      </a:r>
                    </a:p>
                  </a:txBody>
                  <a:tcPr marL="68580" marR="68580" marT="0" marB="0"/>
                </a:tc>
                <a:tc>
                  <a:txBody>
                    <a:bodyPr/>
                    <a:lstStyle/>
                    <a:p>
                      <a:endParaRPr lang="en-US">
                        <a:effectLst/>
                      </a:endParaRPr>
                    </a:p>
                  </a:txBody>
                  <a:tcPr marL="68580" marR="68580" marT="0" marB="0"/>
                </a:tc>
                <a:tc>
                  <a:txBody>
                    <a:bodyPr/>
                    <a:lstStyle/>
                    <a:p>
                      <a:endParaRPr lang="en-US">
                        <a:effectLst/>
                      </a:endParaRPr>
                    </a:p>
                  </a:txBody>
                  <a:tcPr marL="68580" marR="68580" marT="0" marB="0"/>
                </a:tc>
                <a:extLst>
                  <a:ext uri="{0D108BD9-81ED-4DB2-BD59-A6C34878D82A}">
                    <a16:rowId xmlns:a16="http://schemas.microsoft.com/office/drawing/2014/main" val="1251468349"/>
                  </a:ext>
                </a:extLst>
              </a:tr>
              <a:tr h="312662">
                <a:tc>
                  <a:txBody>
                    <a:bodyPr/>
                    <a:lstStyle/>
                    <a:p>
                      <a:pPr indent="0" algn="ctr" fontAlgn="base"/>
                      <a:r>
                        <a:rPr lang="en-US">
                          <a:effectLst/>
                        </a:rPr>
                        <a:t>Charging Device</a:t>
                      </a:r>
                    </a:p>
                  </a:txBody>
                  <a:tcPr marL="68580" marR="68580" marT="0" marB="0"/>
                </a:tc>
                <a:tc>
                  <a:txBody>
                    <a:bodyPr/>
                    <a:lstStyle/>
                    <a:p>
                      <a:pPr indent="0" algn="ctr" fontAlgn="base"/>
                      <a:r>
                        <a:rPr lang="en-US">
                          <a:effectLst/>
                        </a:rPr>
                        <a:t>Wall power</a:t>
                      </a:r>
                    </a:p>
                  </a:txBody>
                  <a:tcPr marL="68580" marR="68580" marT="0" marB="0"/>
                </a:tc>
                <a:tc>
                  <a:txBody>
                    <a:bodyPr/>
                    <a:lstStyle/>
                    <a:p>
                      <a:pPr indent="0" algn="ctr" fontAlgn="base"/>
                      <a:r>
                        <a:rPr lang="en-US">
                          <a:effectLst/>
                        </a:rPr>
                        <a:t>Solar</a:t>
                      </a:r>
                    </a:p>
                  </a:txBody>
                  <a:tcPr marL="68580" marR="68580" marT="0" marB="0"/>
                </a:tc>
                <a:tc>
                  <a:txBody>
                    <a:bodyPr/>
                    <a:lstStyle/>
                    <a:p>
                      <a:pPr indent="0" algn="ctr" fontAlgn="base"/>
                      <a:r>
                        <a:rPr lang="en-US">
                          <a:effectLst/>
                        </a:rPr>
                        <a:t>Regeneration</a:t>
                      </a:r>
                    </a:p>
                  </a:txBody>
                  <a:tcPr marL="68580" marR="68580" marT="0" marB="0"/>
                </a:tc>
                <a:tc>
                  <a:txBody>
                    <a:bodyPr/>
                    <a:lstStyle/>
                    <a:p>
                      <a:endParaRPr lang="en-US">
                        <a:effectLst/>
                      </a:endParaRPr>
                    </a:p>
                  </a:txBody>
                  <a:tcPr marL="68580" marR="68580" marT="0" marB="0"/>
                </a:tc>
                <a:extLst>
                  <a:ext uri="{0D108BD9-81ED-4DB2-BD59-A6C34878D82A}">
                    <a16:rowId xmlns:a16="http://schemas.microsoft.com/office/drawing/2014/main" val="2943816560"/>
                  </a:ext>
                </a:extLst>
              </a:tr>
            </a:tbl>
          </a:graphicData>
        </a:graphic>
      </p:graphicFrame>
    </p:spTree>
    <p:extLst>
      <p:ext uri="{BB962C8B-B14F-4D97-AF65-F5344CB8AC3E}">
        <p14:creationId xmlns:p14="http://schemas.microsoft.com/office/powerpoint/2010/main" val="2993889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C04FC-16EE-420D-A953-27F3F7357807}"/>
              </a:ext>
            </a:extLst>
          </p:cNvPr>
          <p:cNvSpPr>
            <a:spLocks noGrp="1"/>
          </p:cNvSpPr>
          <p:nvPr>
            <p:ph type="title"/>
          </p:nvPr>
        </p:nvSpPr>
        <p:spPr/>
        <p:txBody>
          <a:bodyPr/>
          <a:lstStyle/>
          <a:p>
            <a:r>
              <a:rPr lang="en-US"/>
              <a:t>Morphological Chart</a:t>
            </a:r>
          </a:p>
        </p:txBody>
      </p:sp>
      <p:graphicFrame>
        <p:nvGraphicFramePr>
          <p:cNvPr id="8" name="Content Placeholder 7">
            <a:extLst>
              <a:ext uri="{FF2B5EF4-FFF2-40B4-BE49-F238E27FC236}">
                <a16:creationId xmlns:a16="http://schemas.microsoft.com/office/drawing/2014/main" id="{5EEB11E1-31AF-4539-B9F0-BD32D9CB695E}"/>
              </a:ext>
            </a:extLst>
          </p:cNvPr>
          <p:cNvGraphicFramePr>
            <a:graphicFrameLocks noGrp="1"/>
          </p:cNvGraphicFramePr>
          <p:nvPr>
            <p:ph idx="1"/>
            <p:extLst>
              <p:ext uri="{D42A27DB-BD31-4B8C-83A1-F6EECF244321}">
                <p14:modId xmlns:p14="http://schemas.microsoft.com/office/powerpoint/2010/main" val="2294338462"/>
              </p:ext>
            </p:extLst>
          </p:nvPr>
        </p:nvGraphicFramePr>
        <p:xfrm>
          <a:off x="500586" y="1466191"/>
          <a:ext cx="11203886" cy="4123924"/>
        </p:xfrm>
        <a:graphic>
          <a:graphicData uri="http://schemas.openxmlformats.org/drawingml/2006/table">
            <a:tbl>
              <a:tblPr firstRow="1" bandRow="1">
                <a:tableStyleId>{073A0DAA-6AF3-43AB-8588-CEC1D06C72B9}</a:tableStyleId>
              </a:tblPr>
              <a:tblGrid>
                <a:gridCol w="2240777">
                  <a:extLst>
                    <a:ext uri="{9D8B030D-6E8A-4147-A177-3AD203B41FA5}">
                      <a16:colId xmlns:a16="http://schemas.microsoft.com/office/drawing/2014/main" val="696465665"/>
                    </a:ext>
                  </a:extLst>
                </a:gridCol>
                <a:gridCol w="2240777">
                  <a:extLst>
                    <a:ext uri="{9D8B030D-6E8A-4147-A177-3AD203B41FA5}">
                      <a16:colId xmlns:a16="http://schemas.microsoft.com/office/drawing/2014/main" val="3521316853"/>
                    </a:ext>
                  </a:extLst>
                </a:gridCol>
                <a:gridCol w="2240777">
                  <a:extLst>
                    <a:ext uri="{9D8B030D-6E8A-4147-A177-3AD203B41FA5}">
                      <a16:colId xmlns:a16="http://schemas.microsoft.com/office/drawing/2014/main" val="2079922367"/>
                    </a:ext>
                  </a:extLst>
                </a:gridCol>
                <a:gridCol w="2320636">
                  <a:extLst>
                    <a:ext uri="{9D8B030D-6E8A-4147-A177-3AD203B41FA5}">
                      <a16:colId xmlns:a16="http://schemas.microsoft.com/office/drawing/2014/main" val="849101655"/>
                    </a:ext>
                  </a:extLst>
                </a:gridCol>
                <a:gridCol w="2160919">
                  <a:extLst>
                    <a:ext uri="{9D8B030D-6E8A-4147-A177-3AD203B41FA5}">
                      <a16:colId xmlns:a16="http://schemas.microsoft.com/office/drawing/2014/main" val="3802621999"/>
                    </a:ext>
                  </a:extLst>
                </a:gridCol>
              </a:tblGrid>
              <a:tr h="312662">
                <a:tc>
                  <a:txBody>
                    <a:bodyPr/>
                    <a:lstStyle/>
                    <a:p>
                      <a:pPr indent="0" algn="ctr" fontAlgn="base"/>
                      <a:r>
                        <a:rPr lang="en-US">
                          <a:effectLst/>
                        </a:rPr>
                        <a:t>Function</a:t>
                      </a:r>
                    </a:p>
                  </a:txBody>
                  <a:tcPr marL="68580" marR="68580" marT="0" marB="0"/>
                </a:tc>
                <a:tc>
                  <a:txBody>
                    <a:bodyPr/>
                    <a:lstStyle/>
                    <a:p>
                      <a:pPr indent="0" algn="ctr" fontAlgn="base"/>
                      <a:r>
                        <a:rPr lang="en-US">
                          <a:effectLst/>
                        </a:rPr>
                        <a:t>Option 1</a:t>
                      </a:r>
                    </a:p>
                  </a:txBody>
                  <a:tcPr marL="68580" marR="68580" marT="0" marB="0"/>
                </a:tc>
                <a:tc>
                  <a:txBody>
                    <a:bodyPr/>
                    <a:lstStyle/>
                    <a:p>
                      <a:pPr indent="0" algn="ctr" fontAlgn="base"/>
                      <a:r>
                        <a:rPr lang="en-US">
                          <a:effectLst/>
                        </a:rPr>
                        <a:t>Option 2</a:t>
                      </a:r>
                    </a:p>
                  </a:txBody>
                  <a:tcPr marL="68580" marR="68580" marT="0" marB="0"/>
                </a:tc>
                <a:tc>
                  <a:txBody>
                    <a:bodyPr/>
                    <a:lstStyle/>
                    <a:p>
                      <a:pPr indent="0" algn="ctr" fontAlgn="base"/>
                      <a:r>
                        <a:rPr lang="en-US">
                          <a:effectLst/>
                        </a:rPr>
                        <a:t>Option 3</a:t>
                      </a:r>
                    </a:p>
                  </a:txBody>
                  <a:tcPr marL="68580" marR="68580" marT="0" marB="0"/>
                </a:tc>
                <a:tc>
                  <a:txBody>
                    <a:bodyPr/>
                    <a:lstStyle/>
                    <a:p>
                      <a:pPr indent="0" algn="ctr" fontAlgn="base"/>
                      <a:r>
                        <a:rPr lang="en-US">
                          <a:effectLst/>
                        </a:rPr>
                        <a:t>Option 4</a:t>
                      </a:r>
                    </a:p>
                  </a:txBody>
                  <a:tcPr marL="68580" marR="68580" marT="0" marB="0"/>
                </a:tc>
                <a:extLst>
                  <a:ext uri="{0D108BD9-81ED-4DB2-BD59-A6C34878D82A}">
                    <a16:rowId xmlns:a16="http://schemas.microsoft.com/office/drawing/2014/main" val="2499454030"/>
                  </a:ext>
                </a:extLst>
              </a:tr>
              <a:tr h="312662">
                <a:tc>
                  <a:txBody>
                    <a:bodyPr/>
                    <a:lstStyle/>
                    <a:p>
                      <a:pPr indent="0" algn="ctr" fontAlgn="base"/>
                      <a:r>
                        <a:rPr lang="en-US">
                          <a:effectLst/>
                        </a:rPr>
                        <a:t>Box Shape</a:t>
                      </a:r>
                    </a:p>
                  </a:txBody>
                  <a:tcPr marL="68580" marR="68580" marT="0" marB="0"/>
                </a:tc>
                <a:tc>
                  <a:txBody>
                    <a:bodyPr/>
                    <a:lstStyle/>
                    <a:p>
                      <a:pPr indent="0" algn="ctr" fontAlgn="base"/>
                      <a:r>
                        <a:rPr lang="en-US">
                          <a:effectLst/>
                        </a:rPr>
                        <a:t>Cube</a:t>
                      </a:r>
                    </a:p>
                  </a:txBody>
                  <a:tcPr marL="68580" marR="68580" marT="0" marB="0"/>
                </a:tc>
                <a:tc>
                  <a:txBody>
                    <a:bodyPr/>
                    <a:lstStyle/>
                    <a:p>
                      <a:pPr indent="0" algn="ctr" fontAlgn="base"/>
                      <a:r>
                        <a:rPr lang="en-US">
                          <a:effectLst/>
                        </a:rPr>
                        <a:t>Rectangle</a:t>
                      </a:r>
                    </a:p>
                  </a:txBody>
                  <a:tcPr marL="68580" marR="68580" marT="0" marB="0"/>
                </a:tc>
                <a:tc>
                  <a:txBody>
                    <a:bodyPr/>
                    <a:lstStyle/>
                    <a:p>
                      <a:pPr indent="0" algn="ctr" fontAlgn="base"/>
                      <a:r>
                        <a:rPr lang="en-US">
                          <a:effectLst/>
                        </a:rPr>
                        <a:t>Cross</a:t>
                      </a:r>
                    </a:p>
                  </a:txBody>
                  <a:tcPr marL="68580" marR="68580" marT="0" marB="0"/>
                </a:tc>
                <a:tc>
                  <a:txBody>
                    <a:bodyPr/>
                    <a:lstStyle/>
                    <a:p>
                      <a:pPr indent="0" algn="ctr" fontAlgn="base"/>
                      <a:r>
                        <a:rPr lang="en-US">
                          <a:effectLst/>
                        </a:rPr>
                        <a:t>T-Shape</a:t>
                      </a:r>
                    </a:p>
                  </a:txBody>
                  <a:tcPr marL="68580" marR="68580" marT="0" marB="0"/>
                </a:tc>
                <a:extLst>
                  <a:ext uri="{0D108BD9-81ED-4DB2-BD59-A6C34878D82A}">
                    <a16:rowId xmlns:a16="http://schemas.microsoft.com/office/drawing/2014/main" val="328993681"/>
                  </a:ext>
                </a:extLst>
              </a:tr>
              <a:tr h="606932">
                <a:tc>
                  <a:txBody>
                    <a:bodyPr/>
                    <a:lstStyle/>
                    <a:p>
                      <a:pPr indent="0" algn="ctr" fontAlgn="base"/>
                      <a:r>
                        <a:rPr lang="en-US">
                          <a:effectLst/>
                        </a:rPr>
                        <a:t>Box Cooling</a:t>
                      </a:r>
                    </a:p>
                  </a:txBody>
                  <a:tcPr marL="68580" marR="68580" marT="0" marB="0"/>
                </a:tc>
                <a:tc>
                  <a:txBody>
                    <a:bodyPr/>
                    <a:lstStyle/>
                    <a:p>
                      <a:pPr indent="0" algn="ctr" fontAlgn="base"/>
                      <a:r>
                        <a:rPr lang="en-US">
                          <a:effectLst/>
                        </a:rPr>
                        <a:t>Liquid cooling</a:t>
                      </a:r>
                    </a:p>
                  </a:txBody>
                  <a:tcPr marL="68580" marR="68580" marT="0" marB="0"/>
                </a:tc>
                <a:tc>
                  <a:txBody>
                    <a:bodyPr/>
                    <a:lstStyle/>
                    <a:p>
                      <a:pPr indent="0" algn="ctr" fontAlgn="base"/>
                      <a:r>
                        <a:rPr lang="en-US">
                          <a:effectLst/>
                        </a:rPr>
                        <a:t>Air cooling (ventilation)</a:t>
                      </a:r>
                    </a:p>
                  </a:txBody>
                  <a:tcPr marL="68580" marR="68580" marT="0" marB="0"/>
                </a:tc>
                <a:tc>
                  <a:txBody>
                    <a:bodyPr/>
                    <a:lstStyle/>
                    <a:p>
                      <a:pPr indent="0" algn="ctr" fontAlgn="base"/>
                      <a:r>
                        <a:rPr lang="en-US">
                          <a:effectLst/>
                        </a:rPr>
                        <a:t>Fans</a:t>
                      </a:r>
                    </a:p>
                  </a:txBody>
                  <a:tcPr marL="68580" marR="68580" marT="0" marB="0"/>
                </a:tc>
                <a:tc>
                  <a:txBody>
                    <a:bodyPr/>
                    <a:lstStyle/>
                    <a:p>
                      <a:endParaRPr lang="en-US">
                        <a:effectLst/>
                      </a:endParaRPr>
                    </a:p>
                  </a:txBody>
                  <a:tcPr marL="68580" marR="68580" marT="0" marB="0"/>
                </a:tc>
                <a:extLst>
                  <a:ext uri="{0D108BD9-81ED-4DB2-BD59-A6C34878D82A}">
                    <a16:rowId xmlns:a16="http://schemas.microsoft.com/office/drawing/2014/main" val="3719951010"/>
                  </a:ext>
                </a:extLst>
              </a:tr>
              <a:tr h="312662">
                <a:tc>
                  <a:txBody>
                    <a:bodyPr/>
                    <a:lstStyle/>
                    <a:p>
                      <a:pPr indent="0" algn="ctr" fontAlgn="base"/>
                      <a:r>
                        <a:rPr lang="en-US">
                          <a:effectLst/>
                        </a:rPr>
                        <a:t>Box Waterproofing</a:t>
                      </a:r>
                    </a:p>
                  </a:txBody>
                  <a:tcPr marL="68580" marR="68580" marT="0" marB="0"/>
                </a:tc>
                <a:tc>
                  <a:txBody>
                    <a:bodyPr/>
                    <a:lstStyle/>
                    <a:p>
                      <a:pPr indent="0" algn="ctr" fontAlgn="base"/>
                      <a:r>
                        <a:rPr lang="en-US">
                          <a:effectLst/>
                        </a:rPr>
                        <a:t>Rubber seals</a:t>
                      </a:r>
                    </a:p>
                  </a:txBody>
                  <a:tcPr marL="68580" marR="68580" marT="0" marB="0"/>
                </a:tc>
                <a:tc>
                  <a:txBody>
                    <a:bodyPr/>
                    <a:lstStyle/>
                    <a:p>
                      <a:pPr indent="0" algn="ctr" fontAlgn="base"/>
                      <a:r>
                        <a:rPr lang="en-US">
                          <a:effectLst/>
                        </a:rPr>
                        <a:t>Water diversion</a:t>
                      </a:r>
                    </a:p>
                  </a:txBody>
                  <a:tcPr marL="68580" marR="68580" marT="0" marB="0"/>
                </a:tc>
                <a:tc>
                  <a:txBody>
                    <a:bodyPr/>
                    <a:lstStyle/>
                    <a:p>
                      <a:pPr indent="0" algn="ctr" fontAlgn="base"/>
                      <a:r>
                        <a:rPr lang="en-US">
                          <a:effectLst/>
                        </a:rPr>
                        <a:t>Silicon Sealant</a:t>
                      </a:r>
                    </a:p>
                  </a:txBody>
                  <a:tcPr marL="68580" marR="68580" marT="0" marB="0"/>
                </a:tc>
                <a:tc>
                  <a:txBody>
                    <a:bodyPr/>
                    <a:lstStyle/>
                    <a:p>
                      <a:pPr indent="0" algn="ctr" fontAlgn="base"/>
                      <a:r>
                        <a:rPr lang="en-US">
                          <a:effectLst/>
                        </a:rPr>
                        <a:t>Vacuum Sealed</a:t>
                      </a:r>
                    </a:p>
                  </a:txBody>
                  <a:tcPr marL="68580" marR="68580" marT="0" marB="0"/>
                </a:tc>
                <a:extLst>
                  <a:ext uri="{0D108BD9-81ED-4DB2-BD59-A6C34878D82A}">
                    <a16:rowId xmlns:a16="http://schemas.microsoft.com/office/drawing/2014/main" val="3936349214"/>
                  </a:ext>
                </a:extLst>
              </a:tr>
              <a:tr h="563335">
                <a:tc>
                  <a:txBody>
                    <a:bodyPr/>
                    <a:lstStyle/>
                    <a:p>
                      <a:pPr indent="0" algn="ctr" fontAlgn="base"/>
                      <a:r>
                        <a:rPr lang="en-US">
                          <a:effectLst/>
                        </a:rPr>
                        <a:t>Box Mounting</a:t>
                      </a:r>
                    </a:p>
                  </a:txBody>
                  <a:tcPr marL="68580" marR="68580" marT="0" marB="0"/>
                </a:tc>
                <a:tc>
                  <a:txBody>
                    <a:bodyPr/>
                    <a:lstStyle/>
                    <a:p>
                      <a:pPr indent="0" algn="ctr" fontAlgn="base"/>
                      <a:r>
                        <a:rPr lang="en-US">
                          <a:effectLst/>
                        </a:rPr>
                        <a:t>Integrated into chassis</a:t>
                      </a:r>
                    </a:p>
                  </a:txBody>
                  <a:tcPr marL="68580" marR="68580" marT="0" marB="0"/>
                </a:tc>
                <a:tc>
                  <a:txBody>
                    <a:bodyPr/>
                    <a:lstStyle/>
                    <a:p>
                      <a:pPr indent="0" algn="ctr" fontAlgn="base"/>
                      <a:r>
                        <a:rPr lang="en-US">
                          <a:effectLst/>
                        </a:rPr>
                        <a:t>Bolted into chassis</a:t>
                      </a:r>
                    </a:p>
                  </a:txBody>
                  <a:tcPr marL="68580" marR="68580" marT="0" marB="0"/>
                </a:tc>
                <a:tc>
                  <a:txBody>
                    <a:bodyPr/>
                    <a:lstStyle/>
                    <a:p>
                      <a:endParaRPr lang="en-US">
                        <a:effectLst/>
                      </a:endParaRPr>
                    </a:p>
                  </a:txBody>
                  <a:tcPr marL="68580" marR="68580" marT="0" marB="0"/>
                </a:tc>
                <a:tc>
                  <a:txBody>
                    <a:bodyPr/>
                    <a:lstStyle/>
                    <a:p>
                      <a:endParaRPr lang="en-US">
                        <a:effectLst/>
                      </a:endParaRPr>
                    </a:p>
                  </a:txBody>
                  <a:tcPr marL="68580" marR="68580" marT="0" marB="0"/>
                </a:tc>
                <a:extLst>
                  <a:ext uri="{0D108BD9-81ED-4DB2-BD59-A6C34878D82A}">
                    <a16:rowId xmlns:a16="http://schemas.microsoft.com/office/drawing/2014/main" val="4036178877"/>
                  </a:ext>
                </a:extLst>
              </a:tr>
              <a:tr h="489857">
                <a:tc>
                  <a:txBody>
                    <a:bodyPr/>
                    <a:lstStyle/>
                    <a:p>
                      <a:pPr indent="0" algn="ctr" fontAlgn="base"/>
                      <a:r>
                        <a:rPr lang="en-US">
                          <a:effectLst/>
                        </a:rPr>
                        <a:t>Energy Storage Device</a:t>
                      </a:r>
                    </a:p>
                  </a:txBody>
                  <a:tcPr marL="68580" marR="68580" marT="0" marB="0"/>
                </a:tc>
                <a:tc>
                  <a:txBody>
                    <a:bodyPr/>
                    <a:lstStyle/>
                    <a:p>
                      <a:pPr indent="0" algn="ctr" fontAlgn="base"/>
                      <a:r>
                        <a:rPr lang="en-US">
                          <a:effectLst/>
                        </a:rPr>
                        <a:t>Individual ion-cells</a:t>
                      </a:r>
                    </a:p>
                  </a:txBody>
                  <a:tcPr marL="68580" marR="68580" marT="0" marB="0"/>
                </a:tc>
                <a:tc>
                  <a:txBody>
                    <a:bodyPr/>
                    <a:lstStyle/>
                    <a:p>
                      <a:pPr indent="0" algn="ctr" fontAlgn="base"/>
                      <a:r>
                        <a:rPr lang="en-US">
                          <a:effectLst/>
                        </a:rPr>
                        <a:t>Purchase off shelf</a:t>
                      </a:r>
                    </a:p>
                  </a:txBody>
                  <a:tcPr marL="68580" marR="68580" marT="0" marB="0"/>
                </a:tc>
                <a:tc>
                  <a:txBody>
                    <a:bodyPr/>
                    <a:lstStyle/>
                    <a:p>
                      <a:pPr indent="0" algn="ctr" fontAlgn="base"/>
                      <a:r>
                        <a:rPr lang="en-US">
                          <a:effectLst/>
                        </a:rPr>
                        <a:t>Capacitor</a:t>
                      </a:r>
                    </a:p>
                  </a:txBody>
                  <a:tcPr marL="68580" marR="68580" marT="0" marB="0"/>
                </a:tc>
                <a:tc>
                  <a:txBody>
                    <a:bodyPr/>
                    <a:lstStyle/>
                    <a:p>
                      <a:endParaRPr lang="en-US">
                        <a:effectLst/>
                      </a:endParaRPr>
                    </a:p>
                  </a:txBody>
                  <a:tcPr marL="68580" marR="68580" marT="0" marB="0"/>
                </a:tc>
                <a:extLst>
                  <a:ext uri="{0D108BD9-81ED-4DB2-BD59-A6C34878D82A}">
                    <a16:rowId xmlns:a16="http://schemas.microsoft.com/office/drawing/2014/main" val="26190274"/>
                  </a:ext>
                </a:extLst>
              </a:tr>
              <a:tr h="587828">
                <a:tc>
                  <a:txBody>
                    <a:bodyPr/>
                    <a:lstStyle/>
                    <a:p>
                      <a:pPr indent="0" algn="ctr" fontAlgn="base"/>
                      <a:r>
                        <a:rPr lang="en-US">
                          <a:effectLst/>
                        </a:rPr>
                        <a:t>Energy Storage Device Wiring</a:t>
                      </a:r>
                    </a:p>
                  </a:txBody>
                  <a:tcPr marL="68580" marR="68580" marT="0" marB="0"/>
                </a:tc>
                <a:tc>
                  <a:txBody>
                    <a:bodyPr/>
                    <a:lstStyle/>
                    <a:p>
                      <a:pPr indent="0" algn="ctr" fontAlgn="base"/>
                      <a:r>
                        <a:rPr lang="en-US">
                          <a:effectLst/>
                        </a:rPr>
                        <a:t>Series</a:t>
                      </a:r>
                    </a:p>
                  </a:txBody>
                  <a:tcPr marL="68580" marR="68580" marT="0" marB="0"/>
                </a:tc>
                <a:tc>
                  <a:txBody>
                    <a:bodyPr/>
                    <a:lstStyle/>
                    <a:p>
                      <a:pPr indent="0" algn="ctr" fontAlgn="base"/>
                      <a:r>
                        <a:rPr lang="en-US">
                          <a:effectLst/>
                        </a:rPr>
                        <a:t>Parallel</a:t>
                      </a:r>
                    </a:p>
                  </a:txBody>
                  <a:tcPr marL="68580" marR="68580" marT="0" marB="0"/>
                </a:tc>
                <a:tc>
                  <a:txBody>
                    <a:bodyPr/>
                    <a:lstStyle/>
                    <a:p>
                      <a:pPr indent="0" algn="ctr" fontAlgn="base"/>
                      <a:r>
                        <a:rPr lang="en-US">
                          <a:effectLst/>
                        </a:rPr>
                        <a:t>Both series and parallel</a:t>
                      </a:r>
                    </a:p>
                  </a:txBody>
                  <a:tcPr marL="68580" marR="68580" marT="0" marB="0"/>
                </a:tc>
                <a:tc>
                  <a:txBody>
                    <a:bodyPr/>
                    <a:lstStyle/>
                    <a:p>
                      <a:endParaRPr lang="en-US">
                        <a:effectLst/>
                      </a:endParaRPr>
                    </a:p>
                  </a:txBody>
                  <a:tcPr marL="68580" marR="68580" marT="0" marB="0"/>
                </a:tc>
                <a:extLst>
                  <a:ext uri="{0D108BD9-81ED-4DB2-BD59-A6C34878D82A}">
                    <a16:rowId xmlns:a16="http://schemas.microsoft.com/office/drawing/2014/main" val="2069770057"/>
                  </a:ext>
                </a:extLst>
              </a:tr>
              <a:tr h="312662">
                <a:tc>
                  <a:txBody>
                    <a:bodyPr/>
                    <a:lstStyle/>
                    <a:p>
                      <a:pPr indent="0" algn="ctr" fontAlgn="base"/>
                      <a:r>
                        <a:rPr lang="en-US">
                          <a:effectLst/>
                        </a:rPr>
                        <a:t>BMS Measurements</a:t>
                      </a:r>
                    </a:p>
                  </a:txBody>
                  <a:tcPr marL="68580" marR="68580" marT="0" marB="0"/>
                </a:tc>
                <a:tc>
                  <a:txBody>
                    <a:bodyPr/>
                    <a:lstStyle/>
                    <a:p>
                      <a:pPr indent="0" algn="ctr" fontAlgn="base"/>
                      <a:r>
                        <a:rPr lang="en-US">
                          <a:effectLst/>
                        </a:rPr>
                        <a:t>Current</a:t>
                      </a:r>
                    </a:p>
                  </a:txBody>
                  <a:tcPr marL="68580" marR="68580" marT="0" marB="0"/>
                </a:tc>
                <a:tc>
                  <a:txBody>
                    <a:bodyPr/>
                    <a:lstStyle/>
                    <a:p>
                      <a:pPr indent="0" algn="ctr" fontAlgn="base"/>
                      <a:r>
                        <a:rPr lang="en-US">
                          <a:effectLst/>
                        </a:rPr>
                        <a:t>Voltage</a:t>
                      </a:r>
                    </a:p>
                  </a:txBody>
                  <a:tcPr marL="68580" marR="68580" marT="0" marB="0"/>
                </a:tc>
                <a:tc>
                  <a:txBody>
                    <a:bodyPr/>
                    <a:lstStyle/>
                    <a:p>
                      <a:pPr indent="0" algn="ctr" fontAlgn="base"/>
                      <a:r>
                        <a:rPr lang="en-US">
                          <a:effectLst/>
                        </a:rPr>
                        <a:t>Temperature</a:t>
                      </a:r>
                    </a:p>
                  </a:txBody>
                  <a:tcPr marL="68580" marR="68580" marT="0" marB="0"/>
                </a:tc>
                <a:tc>
                  <a:txBody>
                    <a:bodyPr/>
                    <a:lstStyle/>
                    <a:p>
                      <a:pPr indent="0" algn="ctr" fontAlgn="base"/>
                      <a:r>
                        <a:rPr lang="en-US">
                          <a:effectLst/>
                        </a:rPr>
                        <a:t>All measurements</a:t>
                      </a:r>
                    </a:p>
                  </a:txBody>
                  <a:tcPr marL="68580" marR="68580" marT="0" marB="0"/>
                </a:tc>
                <a:extLst>
                  <a:ext uri="{0D108BD9-81ED-4DB2-BD59-A6C34878D82A}">
                    <a16:rowId xmlns:a16="http://schemas.microsoft.com/office/drawing/2014/main" val="3656789486"/>
                  </a:ext>
                </a:extLst>
              </a:tr>
              <a:tr h="312662">
                <a:tc>
                  <a:txBody>
                    <a:bodyPr/>
                    <a:lstStyle/>
                    <a:p>
                      <a:pPr indent="0" algn="ctr" fontAlgn="base"/>
                      <a:r>
                        <a:rPr lang="en-US">
                          <a:effectLst/>
                        </a:rPr>
                        <a:t>Current Type</a:t>
                      </a:r>
                    </a:p>
                  </a:txBody>
                  <a:tcPr marL="68580" marR="68580" marT="0" marB="0"/>
                </a:tc>
                <a:tc>
                  <a:txBody>
                    <a:bodyPr/>
                    <a:lstStyle/>
                    <a:p>
                      <a:pPr indent="0" algn="ctr" fontAlgn="base"/>
                      <a:r>
                        <a:rPr lang="en-US">
                          <a:effectLst/>
                        </a:rPr>
                        <a:t>AC</a:t>
                      </a:r>
                    </a:p>
                  </a:txBody>
                  <a:tcPr marL="68580" marR="68580" marT="0" marB="0"/>
                </a:tc>
                <a:tc>
                  <a:txBody>
                    <a:bodyPr/>
                    <a:lstStyle/>
                    <a:p>
                      <a:pPr indent="0" algn="ctr" fontAlgn="base"/>
                      <a:r>
                        <a:rPr lang="en-US">
                          <a:effectLst/>
                        </a:rPr>
                        <a:t>DC</a:t>
                      </a:r>
                    </a:p>
                  </a:txBody>
                  <a:tcPr marL="68580" marR="68580" marT="0" marB="0"/>
                </a:tc>
                <a:tc>
                  <a:txBody>
                    <a:bodyPr/>
                    <a:lstStyle/>
                    <a:p>
                      <a:endParaRPr lang="en-US">
                        <a:effectLst/>
                      </a:endParaRPr>
                    </a:p>
                  </a:txBody>
                  <a:tcPr marL="68580" marR="68580" marT="0" marB="0"/>
                </a:tc>
                <a:tc>
                  <a:txBody>
                    <a:bodyPr/>
                    <a:lstStyle/>
                    <a:p>
                      <a:endParaRPr lang="en-US">
                        <a:effectLst/>
                      </a:endParaRPr>
                    </a:p>
                  </a:txBody>
                  <a:tcPr marL="68580" marR="68580" marT="0" marB="0"/>
                </a:tc>
                <a:extLst>
                  <a:ext uri="{0D108BD9-81ED-4DB2-BD59-A6C34878D82A}">
                    <a16:rowId xmlns:a16="http://schemas.microsoft.com/office/drawing/2014/main" val="1251468349"/>
                  </a:ext>
                </a:extLst>
              </a:tr>
              <a:tr h="312662">
                <a:tc>
                  <a:txBody>
                    <a:bodyPr/>
                    <a:lstStyle/>
                    <a:p>
                      <a:pPr indent="0" algn="ctr" fontAlgn="base"/>
                      <a:r>
                        <a:rPr lang="en-US">
                          <a:effectLst/>
                        </a:rPr>
                        <a:t>Charging Device</a:t>
                      </a:r>
                    </a:p>
                  </a:txBody>
                  <a:tcPr marL="68580" marR="68580" marT="0" marB="0"/>
                </a:tc>
                <a:tc>
                  <a:txBody>
                    <a:bodyPr/>
                    <a:lstStyle/>
                    <a:p>
                      <a:pPr indent="0" algn="ctr" fontAlgn="base"/>
                      <a:r>
                        <a:rPr lang="en-US">
                          <a:effectLst/>
                        </a:rPr>
                        <a:t>Wall power</a:t>
                      </a:r>
                    </a:p>
                  </a:txBody>
                  <a:tcPr marL="68580" marR="68580" marT="0" marB="0"/>
                </a:tc>
                <a:tc>
                  <a:txBody>
                    <a:bodyPr/>
                    <a:lstStyle/>
                    <a:p>
                      <a:pPr indent="0" algn="ctr" fontAlgn="base"/>
                      <a:r>
                        <a:rPr lang="en-US">
                          <a:effectLst/>
                        </a:rPr>
                        <a:t>Solar</a:t>
                      </a:r>
                    </a:p>
                  </a:txBody>
                  <a:tcPr marL="68580" marR="68580" marT="0" marB="0"/>
                </a:tc>
                <a:tc>
                  <a:txBody>
                    <a:bodyPr/>
                    <a:lstStyle/>
                    <a:p>
                      <a:pPr indent="0" algn="ctr" fontAlgn="base"/>
                      <a:r>
                        <a:rPr lang="en-US">
                          <a:effectLst/>
                        </a:rPr>
                        <a:t>Regeneration</a:t>
                      </a:r>
                    </a:p>
                  </a:txBody>
                  <a:tcPr marL="68580" marR="68580" marT="0" marB="0"/>
                </a:tc>
                <a:tc>
                  <a:txBody>
                    <a:bodyPr/>
                    <a:lstStyle/>
                    <a:p>
                      <a:endParaRPr lang="en-US">
                        <a:effectLst/>
                      </a:endParaRPr>
                    </a:p>
                  </a:txBody>
                  <a:tcPr marL="68580" marR="68580" marT="0" marB="0"/>
                </a:tc>
                <a:extLst>
                  <a:ext uri="{0D108BD9-81ED-4DB2-BD59-A6C34878D82A}">
                    <a16:rowId xmlns:a16="http://schemas.microsoft.com/office/drawing/2014/main" val="2943816560"/>
                  </a:ext>
                </a:extLst>
              </a:tr>
            </a:tbl>
          </a:graphicData>
        </a:graphic>
      </p:graphicFrame>
      <p:sp>
        <p:nvSpPr>
          <p:cNvPr id="5" name="Slide Number Placeholder 4">
            <a:extLst>
              <a:ext uri="{FF2B5EF4-FFF2-40B4-BE49-F238E27FC236}">
                <a16:creationId xmlns:a16="http://schemas.microsoft.com/office/drawing/2014/main" id="{429F7736-7E22-46CA-BC5B-5A3D4DE72AB3}"/>
              </a:ext>
            </a:extLst>
          </p:cNvPr>
          <p:cNvSpPr>
            <a:spLocks noGrp="1"/>
          </p:cNvSpPr>
          <p:nvPr>
            <p:ph type="sldNum" sz="quarter" idx="4"/>
          </p:nvPr>
        </p:nvSpPr>
        <p:spPr/>
        <p:txBody>
          <a:bodyPr/>
          <a:lstStyle/>
          <a:p>
            <a:fld id="{1D4DB10E-F3E0-46B7-A627-DDAED89BC122}" type="slidenum">
              <a:rPr lang="en-US" smtClean="0"/>
              <a:pPr/>
              <a:t>14</a:t>
            </a:fld>
            <a:endParaRPr lang="en-US"/>
          </a:p>
        </p:txBody>
      </p:sp>
      <p:sp>
        <p:nvSpPr>
          <p:cNvPr id="6" name="Text Placeholder 5">
            <a:extLst>
              <a:ext uri="{FF2B5EF4-FFF2-40B4-BE49-F238E27FC236}">
                <a16:creationId xmlns:a16="http://schemas.microsoft.com/office/drawing/2014/main" id="{4D7DFF9D-F685-49B9-A1F7-FE121C747272}"/>
              </a:ext>
            </a:extLst>
          </p:cNvPr>
          <p:cNvSpPr>
            <a:spLocks noGrp="1"/>
          </p:cNvSpPr>
          <p:nvPr>
            <p:ph type="body" sz="quarter" idx="10"/>
          </p:nvPr>
        </p:nvSpPr>
        <p:spPr/>
        <p:txBody>
          <a:bodyPr vert="horz" lIns="91440" tIns="45720" rIns="91440" bIns="45720" rtlCol="0" anchor="t">
            <a:noAutofit/>
          </a:bodyPr>
          <a:lstStyle/>
          <a:p>
            <a:r>
              <a:rPr lang="en-US"/>
              <a:t>Chris Fishman</a:t>
            </a:r>
          </a:p>
        </p:txBody>
      </p:sp>
      <p:cxnSp>
        <p:nvCxnSpPr>
          <p:cNvPr id="7" name="Straight Arrow Connector 6">
            <a:extLst>
              <a:ext uri="{FF2B5EF4-FFF2-40B4-BE49-F238E27FC236}">
                <a16:creationId xmlns:a16="http://schemas.microsoft.com/office/drawing/2014/main" id="{289790B1-4676-4CD1-9BEF-5CDCC31F9630}"/>
              </a:ext>
            </a:extLst>
          </p:cNvPr>
          <p:cNvCxnSpPr/>
          <p:nvPr/>
        </p:nvCxnSpPr>
        <p:spPr>
          <a:xfrm>
            <a:off x="4364386" y="2041188"/>
            <a:ext cx="3486931" cy="125687"/>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12" name="Straight Arrow Connector 11">
            <a:extLst>
              <a:ext uri="{FF2B5EF4-FFF2-40B4-BE49-F238E27FC236}">
                <a16:creationId xmlns:a16="http://schemas.microsoft.com/office/drawing/2014/main" id="{DB458346-711D-477A-B2CB-157A5467193E}"/>
              </a:ext>
            </a:extLst>
          </p:cNvPr>
          <p:cNvCxnSpPr>
            <a:cxnSpLocks/>
          </p:cNvCxnSpPr>
          <p:nvPr/>
        </p:nvCxnSpPr>
        <p:spPr>
          <a:xfrm>
            <a:off x="8849836" y="2360219"/>
            <a:ext cx="923307" cy="373330"/>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13" name="Straight Arrow Connector 12">
            <a:extLst>
              <a:ext uri="{FF2B5EF4-FFF2-40B4-BE49-F238E27FC236}">
                <a16:creationId xmlns:a16="http://schemas.microsoft.com/office/drawing/2014/main" id="{47F9155F-B64A-49D9-8ADF-77D6CD0786D2}"/>
              </a:ext>
            </a:extLst>
          </p:cNvPr>
          <p:cNvCxnSpPr>
            <a:cxnSpLocks/>
          </p:cNvCxnSpPr>
          <p:nvPr/>
        </p:nvCxnSpPr>
        <p:spPr>
          <a:xfrm flipH="1">
            <a:off x="6983928" y="2977244"/>
            <a:ext cx="2774125" cy="30059"/>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29" name="Straight Arrow Connector 28">
            <a:extLst>
              <a:ext uri="{FF2B5EF4-FFF2-40B4-BE49-F238E27FC236}">
                <a16:creationId xmlns:a16="http://schemas.microsoft.com/office/drawing/2014/main" id="{5F613C88-76F9-4D04-B866-2CFF3B392E8B}"/>
              </a:ext>
            </a:extLst>
          </p:cNvPr>
          <p:cNvCxnSpPr>
            <a:cxnSpLocks/>
          </p:cNvCxnSpPr>
          <p:nvPr/>
        </p:nvCxnSpPr>
        <p:spPr>
          <a:xfrm flipH="1">
            <a:off x="6729666" y="4946196"/>
            <a:ext cx="2886873" cy="51100"/>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30" name="Straight Arrow Connector 29">
            <a:extLst>
              <a:ext uri="{FF2B5EF4-FFF2-40B4-BE49-F238E27FC236}">
                <a16:creationId xmlns:a16="http://schemas.microsoft.com/office/drawing/2014/main" id="{8DE09515-C5DE-4450-B8CA-EFCFE4837491}"/>
              </a:ext>
            </a:extLst>
          </p:cNvPr>
          <p:cNvCxnSpPr>
            <a:cxnSpLocks/>
          </p:cNvCxnSpPr>
          <p:nvPr/>
        </p:nvCxnSpPr>
        <p:spPr>
          <a:xfrm>
            <a:off x="4723411" y="3841297"/>
            <a:ext cx="894360" cy="240970"/>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31" name="Straight Arrow Connector 30">
            <a:extLst>
              <a:ext uri="{FF2B5EF4-FFF2-40B4-BE49-F238E27FC236}">
                <a16:creationId xmlns:a16="http://schemas.microsoft.com/office/drawing/2014/main" id="{4F4B1459-AAAA-48CC-81A3-E10D12CAD389}"/>
              </a:ext>
            </a:extLst>
          </p:cNvPr>
          <p:cNvCxnSpPr>
            <a:cxnSpLocks/>
          </p:cNvCxnSpPr>
          <p:nvPr/>
        </p:nvCxnSpPr>
        <p:spPr>
          <a:xfrm>
            <a:off x="6568540" y="4378779"/>
            <a:ext cx="3045649" cy="280430"/>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32" name="Straight Arrow Connector 31">
            <a:extLst>
              <a:ext uri="{FF2B5EF4-FFF2-40B4-BE49-F238E27FC236}">
                <a16:creationId xmlns:a16="http://schemas.microsoft.com/office/drawing/2014/main" id="{A3FBE77A-A063-4711-B283-44B861CE02ED}"/>
              </a:ext>
            </a:extLst>
          </p:cNvPr>
          <p:cNvCxnSpPr>
            <a:cxnSpLocks/>
          </p:cNvCxnSpPr>
          <p:nvPr/>
        </p:nvCxnSpPr>
        <p:spPr>
          <a:xfrm flipH="1">
            <a:off x="4760521" y="3309938"/>
            <a:ext cx="354776" cy="310366"/>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sp>
        <p:nvSpPr>
          <p:cNvPr id="34" name="Rectangle 33">
            <a:extLst>
              <a:ext uri="{FF2B5EF4-FFF2-40B4-BE49-F238E27FC236}">
                <a16:creationId xmlns:a16="http://schemas.microsoft.com/office/drawing/2014/main" id="{037545EA-86A5-48DA-B261-C419B9157FA1}"/>
              </a:ext>
            </a:extLst>
          </p:cNvPr>
          <p:cNvSpPr/>
          <p:nvPr/>
        </p:nvSpPr>
        <p:spPr>
          <a:xfrm>
            <a:off x="3141889" y="5318022"/>
            <a:ext cx="1393370" cy="2476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B799AF0-05DF-45BD-BAD5-1F8EB1111ADC}"/>
              </a:ext>
            </a:extLst>
          </p:cNvPr>
          <p:cNvSpPr/>
          <p:nvPr/>
        </p:nvSpPr>
        <p:spPr>
          <a:xfrm>
            <a:off x="9612085" y="4664879"/>
            <a:ext cx="1979840" cy="3129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4288188-4FE4-4AD5-81FD-B3C3198CB1E9}"/>
              </a:ext>
            </a:extLst>
          </p:cNvPr>
          <p:cNvSpPr/>
          <p:nvPr/>
        </p:nvSpPr>
        <p:spPr>
          <a:xfrm>
            <a:off x="5589815" y="4049837"/>
            <a:ext cx="1020535" cy="3388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947DEFE-2534-4DB2-AF1A-96AC06F33450}"/>
              </a:ext>
            </a:extLst>
          </p:cNvPr>
          <p:cNvSpPr/>
          <p:nvPr/>
        </p:nvSpPr>
        <p:spPr>
          <a:xfrm>
            <a:off x="2884714" y="3604883"/>
            <a:ext cx="1894114" cy="2462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221E042-7DAA-4A12-AFAF-F9A08E60F25C}"/>
              </a:ext>
            </a:extLst>
          </p:cNvPr>
          <p:cNvSpPr/>
          <p:nvPr/>
        </p:nvSpPr>
        <p:spPr>
          <a:xfrm>
            <a:off x="5114925" y="3018415"/>
            <a:ext cx="1887310" cy="2871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672407F7-5FD6-4615-90EE-F3551FD05910}"/>
              </a:ext>
            </a:extLst>
          </p:cNvPr>
          <p:cNvSpPr/>
          <p:nvPr/>
        </p:nvSpPr>
        <p:spPr>
          <a:xfrm>
            <a:off x="9731829" y="2721779"/>
            <a:ext cx="1736271" cy="2966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1C6A194-4E9F-4743-91C9-371BDA04A2BF}"/>
              </a:ext>
            </a:extLst>
          </p:cNvPr>
          <p:cNvSpPr/>
          <p:nvPr/>
        </p:nvSpPr>
        <p:spPr>
          <a:xfrm>
            <a:off x="3314700" y="1772001"/>
            <a:ext cx="1036865" cy="2843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A6D7F84-5A18-470F-A8AB-7147515486DC}"/>
              </a:ext>
            </a:extLst>
          </p:cNvPr>
          <p:cNvSpPr/>
          <p:nvPr/>
        </p:nvSpPr>
        <p:spPr>
          <a:xfrm>
            <a:off x="7849961" y="2101295"/>
            <a:ext cx="1017815" cy="2639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8AC71F6-0B91-4ECC-8DC2-68E988125FCD}"/>
              </a:ext>
            </a:extLst>
          </p:cNvPr>
          <p:cNvSpPr/>
          <p:nvPr/>
        </p:nvSpPr>
        <p:spPr>
          <a:xfrm>
            <a:off x="5557340" y="4968867"/>
            <a:ext cx="1183821" cy="3048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68811AE6-FD1E-433E-85E1-AE24800C0651}"/>
              </a:ext>
            </a:extLst>
          </p:cNvPr>
          <p:cNvCxnSpPr>
            <a:cxnSpLocks/>
          </p:cNvCxnSpPr>
          <p:nvPr/>
        </p:nvCxnSpPr>
        <p:spPr>
          <a:xfrm flipH="1">
            <a:off x="4549954" y="5228362"/>
            <a:ext cx="986149" cy="98775"/>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40820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7E112-0110-4F29-9BAA-82F1B9507195}"/>
              </a:ext>
            </a:extLst>
          </p:cNvPr>
          <p:cNvSpPr>
            <a:spLocks noGrp="1"/>
          </p:cNvSpPr>
          <p:nvPr>
            <p:ph type="title"/>
          </p:nvPr>
        </p:nvSpPr>
        <p:spPr/>
        <p:txBody>
          <a:bodyPr/>
          <a:lstStyle/>
          <a:p>
            <a:r>
              <a:rPr lang="en-US"/>
              <a:t>Concept Selection</a:t>
            </a:r>
          </a:p>
        </p:txBody>
      </p:sp>
      <p:sp>
        <p:nvSpPr>
          <p:cNvPr id="4" name="Slide Number Placeholder 3">
            <a:extLst>
              <a:ext uri="{FF2B5EF4-FFF2-40B4-BE49-F238E27FC236}">
                <a16:creationId xmlns:a16="http://schemas.microsoft.com/office/drawing/2014/main" id="{18E482D2-92B1-49A1-B689-BCC355129087}"/>
              </a:ext>
            </a:extLst>
          </p:cNvPr>
          <p:cNvSpPr>
            <a:spLocks noGrp="1"/>
          </p:cNvSpPr>
          <p:nvPr>
            <p:ph type="sldNum" sz="quarter" idx="4"/>
          </p:nvPr>
        </p:nvSpPr>
        <p:spPr/>
        <p:txBody>
          <a:bodyPr/>
          <a:lstStyle/>
          <a:p>
            <a:fld id="{1D4DB10E-F3E0-46B7-A627-DDAED89BC122}" type="slidenum">
              <a:rPr lang="en-US" smtClean="0"/>
              <a:pPr/>
              <a:t>15</a:t>
            </a:fld>
            <a:endParaRPr lang="en-US"/>
          </a:p>
        </p:txBody>
      </p:sp>
      <p:sp>
        <p:nvSpPr>
          <p:cNvPr id="6" name="Rectangle 5">
            <a:extLst>
              <a:ext uri="{FF2B5EF4-FFF2-40B4-BE49-F238E27FC236}">
                <a16:creationId xmlns:a16="http://schemas.microsoft.com/office/drawing/2014/main" id="{4A0BCF82-468F-4A77-9EB2-B35DF053BE61}"/>
              </a:ext>
            </a:extLst>
          </p:cNvPr>
          <p:cNvSpPr/>
          <p:nvPr/>
        </p:nvSpPr>
        <p:spPr>
          <a:xfrm>
            <a:off x="844694" y="4641705"/>
            <a:ext cx="6762018" cy="9350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7820495-6487-4E34-B134-74FDA48C55D3}"/>
              </a:ext>
            </a:extLst>
          </p:cNvPr>
          <p:cNvSpPr txBox="1"/>
          <p:nvPr/>
        </p:nvSpPr>
        <p:spPr>
          <a:xfrm>
            <a:off x="1000269" y="4886546"/>
            <a:ext cx="1604927" cy="3693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ctr"/>
            <a:r>
              <a:rPr lang="en-US">
                <a:cs typeface="Calibri"/>
              </a:rPr>
              <a:t>Thomas O'Neill</a:t>
            </a:r>
            <a:endParaRPr lang="en-US"/>
          </a:p>
        </p:txBody>
      </p:sp>
      <p:pic>
        <p:nvPicPr>
          <p:cNvPr id="7" name="Graphic 6" descr="Bar chart">
            <a:extLst>
              <a:ext uri="{FF2B5EF4-FFF2-40B4-BE49-F238E27FC236}">
                <a16:creationId xmlns:a16="http://schemas.microsoft.com/office/drawing/2014/main" id="{9A085BD8-2C89-4643-BE26-03EF2C6CD6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3727305"/>
            <a:ext cx="914400" cy="914400"/>
          </a:xfrm>
          <a:prstGeom prst="rect">
            <a:avLst/>
          </a:prstGeom>
        </p:spPr>
      </p:pic>
    </p:spTree>
    <p:extLst>
      <p:ext uri="{BB962C8B-B14F-4D97-AF65-F5344CB8AC3E}">
        <p14:creationId xmlns:p14="http://schemas.microsoft.com/office/powerpoint/2010/main" val="2402128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3637E-9F63-4ECB-8B83-8F5F9BCDE5A3}"/>
              </a:ext>
            </a:extLst>
          </p:cNvPr>
          <p:cNvSpPr>
            <a:spLocks noGrp="1"/>
          </p:cNvSpPr>
          <p:nvPr>
            <p:ph type="title"/>
          </p:nvPr>
        </p:nvSpPr>
        <p:spPr/>
        <p:txBody>
          <a:bodyPr/>
          <a:lstStyle/>
          <a:p>
            <a:r>
              <a:rPr lang="en-US"/>
              <a:t>Comparison Matrix</a:t>
            </a:r>
          </a:p>
        </p:txBody>
      </p:sp>
      <p:sp>
        <p:nvSpPr>
          <p:cNvPr id="4" name="Slide Number Placeholder 3">
            <a:extLst>
              <a:ext uri="{FF2B5EF4-FFF2-40B4-BE49-F238E27FC236}">
                <a16:creationId xmlns:a16="http://schemas.microsoft.com/office/drawing/2014/main" id="{969566F0-8894-44B4-8B51-3E589D4F1B25}"/>
              </a:ext>
            </a:extLst>
          </p:cNvPr>
          <p:cNvSpPr>
            <a:spLocks noGrp="1"/>
          </p:cNvSpPr>
          <p:nvPr>
            <p:ph type="sldNum" sz="quarter" idx="4"/>
          </p:nvPr>
        </p:nvSpPr>
        <p:spPr/>
        <p:txBody>
          <a:bodyPr/>
          <a:lstStyle/>
          <a:p>
            <a:fld id="{1D4DB10E-F3E0-46B7-A627-DDAED89BC122}" type="slidenum">
              <a:rPr lang="en-US" smtClean="0"/>
              <a:pPr/>
              <a:t>16</a:t>
            </a:fld>
            <a:endParaRPr lang="en-US"/>
          </a:p>
        </p:txBody>
      </p:sp>
      <p:sp>
        <p:nvSpPr>
          <p:cNvPr id="3" name="Text Placeholder 2">
            <a:extLst>
              <a:ext uri="{FF2B5EF4-FFF2-40B4-BE49-F238E27FC236}">
                <a16:creationId xmlns:a16="http://schemas.microsoft.com/office/drawing/2014/main" id="{E547C2E9-E3C2-4DCF-886C-7526595383C1}"/>
              </a:ext>
            </a:extLst>
          </p:cNvPr>
          <p:cNvSpPr>
            <a:spLocks noGrp="1"/>
          </p:cNvSpPr>
          <p:nvPr>
            <p:ph type="body" sz="quarter" idx="10"/>
          </p:nvPr>
        </p:nvSpPr>
        <p:spPr/>
        <p:txBody>
          <a:bodyPr/>
          <a:lstStyle/>
          <a:p>
            <a:r>
              <a:rPr lang="en-US">
                <a:cs typeface="Calibri"/>
              </a:rPr>
              <a:t>Thomas O'Neill</a:t>
            </a:r>
            <a:endParaRPr lang="en-US"/>
          </a:p>
          <a:p>
            <a:endParaRPr lang="en-US"/>
          </a:p>
        </p:txBody>
      </p:sp>
      <p:pic>
        <p:nvPicPr>
          <p:cNvPr id="7" name="Picture 6">
            <a:extLst>
              <a:ext uri="{FF2B5EF4-FFF2-40B4-BE49-F238E27FC236}">
                <a16:creationId xmlns:a16="http://schemas.microsoft.com/office/drawing/2014/main" id="{3DA9E861-8FEF-4E5C-8657-60BA47B395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081" y="1836053"/>
            <a:ext cx="11921838" cy="3608394"/>
          </a:xfrm>
          <a:prstGeom prst="rect">
            <a:avLst/>
          </a:prstGeom>
          <a:noFill/>
          <a:ln>
            <a:noFill/>
          </a:ln>
        </p:spPr>
      </p:pic>
    </p:spTree>
    <p:extLst>
      <p:ext uri="{BB962C8B-B14F-4D97-AF65-F5344CB8AC3E}">
        <p14:creationId xmlns:p14="http://schemas.microsoft.com/office/powerpoint/2010/main" val="3995810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AB332-9C90-45C6-AFBC-A6E8AE0FB5B1}"/>
              </a:ext>
            </a:extLst>
          </p:cNvPr>
          <p:cNvSpPr>
            <a:spLocks noGrp="1"/>
          </p:cNvSpPr>
          <p:nvPr>
            <p:ph type="title"/>
          </p:nvPr>
        </p:nvSpPr>
        <p:spPr>
          <a:xfrm>
            <a:off x="838200" y="80797"/>
            <a:ext cx="10515600" cy="1325563"/>
          </a:xfrm>
        </p:spPr>
        <p:txBody>
          <a:bodyPr/>
          <a:lstStyle/>
          <a:p>
            <a:r>
              <a:rPr lang="en-US"/>
              <a:t>House of Quality</a:t>
            </a:r>
          </a:p>
        </p:txBody>
      </p:sp>
      <p:sp>
        <p:nvSpPr>
          <p:cNvPr id="4" name="Text Placeholder 3">
            <a:extLst>
              <a:ext uri="{FF2B5EF4-FFF2-40B4-BE49-F238E27FC236}">
                <a16:creationId xmlns:a16="http://schemas.microsoft.com/office/drawing/2014/main" id="{43D57759-5D54-4B1D-AC13-C33A34ACE577}"/>
              </a:ext>
            </a:extLst>
          </p:cNvPr>
          <p:cNvSpPr>
            <a:spLocks noGrp="1"/>
          </p:cNvSpPr>
          <p:nvPr>
            <p:ph type="body" sz="quarter" idx="10"/>
          </p:nvPr>
        </p:nvSpPr>
        <p:spPr/>
        <p:txBody>
          <a:bodyPr/>
          <a:lstStyle/>
          <a:p>
            <a:r>
              <a:rPr lang="en-US">
                <a:cs typeface="Calibri"/>
              </a:rPr>
              <a:t>Thomas O'Neill</a:t>
            </a:r>
            <a:endParaRPr lang="en-US"/>
          </a:p>
          <a:p>
            <a:endParaRPr lang="en-US"/>
          </a:p>
        </p:txBody>
      </p:sp>
      <p:pic>
        <p:nvPicPr>
          <p:cNvPr id="8" name="Content Placeholder 7">
            <a:extLst>
              <a:ext uri="{FF2B5EF4-FFF2-40B4-BE49-F238E27FC236}">
                <a16:creationId xmlns:a16="http://schemas.microsoft.com/office/drawing/2014/main" id="{2005258E-880D-499C-B597-ECFB09367EC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96699" y="1319116"/>
            <a:ext cx="9398602" cy="4696336"/>
          </a:xfrm>
          <a:prstGeom prst="rect">
            <a:avLst/>
          </a:prstGeom>
          <a:noFill/>
          <a:ln>
            <a:noFill/>
          </a:ln>
        </p:spPr>
      </p:pic>
      <p:sp>
        <p:nvSpPr>
          <p:cNvPr id="5" name="Slide Number Placeholder 3">
            <a:extLst>
              <a:ext uri="{FF2B5EF4-FFF2-40B4-BE49-F238E27FC236}">
                <a16:creationId xmlns:a16="http://schemas.microsoft.com/office/drawing/2014/main" id="{E9A795EA-7FC4-4E58-928E-4838C06EB115}"/>
              </a:ext>
            </a:extLst>
          </p:cNvPr>
          <p:cNvSpPr>
            <a:spLocks noGrp="1"/>
          </p:cNvSpPr>
          <p:nvPr>
            <p:ph type="sldNum" sz="quarter" idx="4"/>
          </p:nvPr>
        </p:nvSpPr>
        <p:spPr>
          <a:xfrm>
            <a:off x="4724400" y="6433298"/>
            <a:ext cx="2743200" cy="365760"/>
          </a:xfrm>
        </p:spPr>
        <p:txBody>
          <a:bodyPr/>
          <a:lstStyle/>
          <a:p>
            <a:fld id="{1D4DB10E-F3E0-46B7-A627-DDAED89BC122}" type="slidenum">
              <a:rPr lang="en-US" smtClean="0"/>
              <a:pPr/>
              <a:t>17</a:t>
            </a:fld>
            <a:endParaRPr lang="en-US"/>
          </a:p>
        </p:txBody>
      </p:sp>
      <p:pic>
        <p:nvPicPr>
          <p:cNvPr id="6" name="Graphic 5" descr="House">
            <a:extLst>
              <a:ext uri="{FF2B5EF4-FFF2-40B4-BE49-F238E27FC236}">
                <a16:creationId xmlns:a16="http://schemas.microsoft.com/office/drawing/2014/main" id="{6C57C840-A937-48BF-A245-73E8B91C0B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2521" y="291347"/>
            <a:ext cx="705679" cy="705679"/>
          </a:xfrm>
          <a:prstGeom prst="rect">
            <a:avLst/>
          </a:prstGeom>
        </p:spPr>
      </p:pic>
    </p:spTree>
    <p:extLst>
      <p:ext uri="{BB962C8B-B14F-4D97-AF65-F5344CB8AC3E}">
        <p14:creationId xmlns:p14="http://schemas.microsoft.com/office/powerpoint/2010/main" val="3318130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F65DA-8E37-4596-9987-290FA1687B7B}"/>
              </a:ext>
            </a:extLst>
          </p:cNvPr>
          <p:cNvSpPr>
            <a:spLocks noGrp="1"/>
          </p:cNvSpPr>
          <p:nvPr>
            <p:ph type="title"/>
          </p:nvPr>
        </p:nvSpPr>
        <p:spPr/>
        <p:txBody>
          <a:bodyPr/>
          <a:lstStyle/>
          <a:p>
            <a:r>
              <a:rPr lang="en-US"/>
              <a:t>Nine-Design Pugh Chart</a:t>
            </a:r>
          </a:p>
        </p:txBody>
      </p:sp>
      <p:sp>
        <p:nvSpPr>
          <p:cNvPr id="5" name="Slide Number Placeholder 4">
            <a:extLst>
              <a:ext uri="{FF2B5EF4-FFF2-40B4-BE49-F238E27FC236}">
                <a16:creationId xmlns:a16="http://schemas.microsoft.com/office/drawing/2014/main" id="{26EBEF84-DB0E-4383-A4B8-A1D22B869F79}"/>
              </a:ext>
            </a:extLst>
          </p:cNvPr>
          <p:cNvSpPr>
            <a:spLocks noGrp="1"/>
          </p:cNvSpPr>
          <p:nvPr>
            <p:ph type="sldNum" sz="quarter" idx="4"/>
          </p:nvPr>
        </p:nvSpPr>
        <p:spPr/>
        <p:txBody>
          <a:bodyPr/>
          <a:lstStyle/>
          <a:p>
            <a:fld id="{1D4DB10E-F3E0-46B7-A627-DDAED89BC122}" type="slidenum">
              <a:rPr lang="en-US" smtClean="0"/>
              <a:pPr/>
              <a:t>18</a:t>
            </a:fld>
            <a:endParaRPr lang="en-US"/>
          </a:p>
        </p:txBody>
      </p:sp>
      <p:sp>
        <p:nvSpPr>
          <p:cNvPr id="6" name="Text Placeholder 5">
            <a:extLst>
              <a:ext uri="{FF2B5EF4-FFF2-40B4-BE49-F238E27FC236}">
                <a16:creationId xmlns:a16="http://schemas.microsoft.com/office/drawing/2014/main" id="{1E8F9FDA-952C-4FAC-8DA1-D2230DC65BD4}"/>
              </a:ext>
            </a:extLst>
          </p:cNvPr>
          <p:cNvSpPr>
            <a:spLocks noGrp="1"/>
          </p:cNvSpPr>
          <p:nvPr>
            <p:ph type="body" sz="quarter" idx="10"/>
          </p:nvPr>
        </p:nvSpPr>
        <p:spPr/>
        <p:txBody>
          <a:bodyPr/>
          <a:lstStyle/>
          <a:p>
            <a:r>
              <a:rPr lang="en-US">
                <a:cs typeface="Calibri"/>
              </a:rPr>
              <a:t>Thomas O'Neill</a:t>
            </a:r>
            <a:endParaRPr lang="en-US"/>
          </a:p>
          <a:p>
            <a:endParaRPr lang="en-US"/>
          </a:p>
        </p:txBody>
      </p:sp>
      <p:pic>
        <p:nvPicPr>
          <p:cNvPr id="16" name="Content Placeholder 15">
            <a:extLst>
              <a:ext uri="{FF2B5EF4-FFF2-40B4-BE49-F238E27FC236}">
                <a16:creationId xmlns:a16="http://schemas.microsoft.com/office/drawing/2014/main" id="{E13888BD-FDB4-4B56-A809-81912274AFE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21472" y="1819565"/>
            <a:ext cx="11349056" cy="4029428"/>
          </a:xfrm>
          <a:prstGeom prst="rect">
            <a:avLst/>
          </a:prstGeom>
          <a:noFill/>
          <a:ln>
            <a:noFill/>
          </a:ln>
        </p:spPr>
      </p:pic>
    </p:spTree>
    <p:extLst>
      <p:ext uri="{BB962C8B-B14F-4D97-AF65-F5344CB8AC3E}">
        <p14:creationId xmlns:p14="http://schemas.microsoft.com/office/powerpoint/2010/main" val="847930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AEE28-E16D-4483-9EB4-2497B1344D98}"/>
              </a:ext>
            </a:extLst>
          </p:cNvPr>
          <p:cNvSpPr>
            <a:spLocks noGrp="1"/>
          </p:cNvSpPr>
          <p:nvPr>
            <p:ph type="title"/>
          </p:nvPr>
        </p:nvSpPr>
        <p:spPr/>
        <p:txBody>
          <a:bodyPr/>
          <a:lstStyle/>
          <a:p>
            <a:r>
              <a:rPr lang="en-US"/>
              <a:t>Five-Design Pugh Chart</a:t>
            </a:r>
          </a:p>
        </p:txBody>
      </p:sp>
      <p:sp>
        <p:nvSpPr>
          <p:cNvPr id="5" name="Slide Number Placeholder 4">
            <a:extLst>
              <a:ext uri="{FF2B5EF4-FFF2-40B4-BE49-F238E27FC236}">
                <a16:creationId xmlns:a16="http://schemas.microsoft.com/office/drawing/2014/main" id="{F319CD0A-2D9B-4453-ADFD-82EA624FC696}"/>
              </a:ext>
            </a:extLst>
          </p:cNvPr>
          <p:cNvSpPr>
            <a:spLocks noGrp="1"/>
          </p:cNvSpPr>
          <p:nvPr>
            <p:ph type="sldNum" sz="quarter" idx="4"/>
          </p:nvPr>
        </p:nvSpPr>
        <p:spPr/>
        <p:txBody>
          <a:bodyPr/>
          <a:lstStyle/>
          <a:p>
            <a:fld id="{1D4DB10E-F3E0-46B7-A627-DDAED89BC122}" type="slidenum">
              <a:rPr lang="en-US" smtClean="0"/>
              <a:pPr/>
              <a:t>19</a:t>
            </a:fld>
            <a:endParaRPr lang="en-US"/>
          </a:p>
        </p:txBody>
      </p:sp>
      <p:sp>
        <p:nvSpPr>
          <p:cNvPr id="6" name="Text Placeholder 5">
            <a:extLst>
              <a:ext uri="{FF2B5EF4-FFF2-40B4-BE49-F238E27FC236}">
                <a16:creationId xmlns:a16="http://schemas.microsoft.com/office/drawing/2014/main" id="{2EA4D1C9-A5EC-432A-BBBD-A9DB843A502C}"/>
              </a:ext>
            </a:extLst>
          </p:cNvPr>
          <p:cNvSpPr>
            <a:spLocks noGrp="1"/>
          </p:cNvSpPr>
          <p:nvPr>
            <p:ph type="body" sz="quarter" idx="10"/>
          </p:nvPr>
        </p:nvSpPr>
        <p:spPr/>
        <p:txBody>
          <a:bodyPr/>
          <a:lstStyle/>
          <a:p>
            <a:r>
              <a:rPr lang="en-US">
                <a:cs typeface="Calibri"/>
              </a:rPr>
              <a:t>Thomas O'Neill</a:t>
            </a:r>
            <a:endParaRPr lang="en-US"/>
          </a:p>
          <a:p>
            <a:endParaRPr lang="en-US"/>
          </a:p>
        </p:txBody>
      </p:sp>
      <p:pic>
        <p:nvPicPr>
          <p:cNvPr id="8" name="Content Placeholder 7">
            <a:extLst>
              <a:ext uri="{FF2B5EF4-FFF2-40B4-BE49-F238E27FC236}">
                <a16:creationId xmlns:a16="http://schemas.microsoft.com/office/drawing/2014/main" id="{94BFB84E-95F3-4027-9A4B-82EA74EEC7B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415919" y="1491910"/>
            <a:ext cx="7360162" cy="4506843"/>
          </a:xfrm>
          <a:prstGeom prst="rect">
            <a:avLst/>
          </a:prstGeom>
          <a:noFill/>
          <a:ln>
            <a:noFill/>
          </a:ln>
        </p:spPr>
      </p:pic>
    </p:spTree>
    <p:extLst>
      <p:ext uri="{BB962C8B-B14F-4D97-AF65-F5344CB8AC3E}">
        <p14:creationId xmlns:p14="http://schemas.microsoft.com/office/powerpoint/2010/main" val="4123460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82C79FE-D56A-4BBA-B1F2-C185C74897B3}"/>
              </a:ext>
            </a:extLst>
          </p:cNvPr>
          <p:cNvSpPr>
            <a:spLocks noGrp="1"/>
          </p:cNvSpPr>
          <p:nvPr>
            <p:ph type="title"/>
          </p:nvPr>
        </p:nvSpPr>
        <p:spPr>
          <a:xfrm>
            <a:off x="838200" y="365125"/>
            <a:ext cx="10515600" cy="1325563"/>
          </a:xfrm>
        </p:spPr>
        <p:txBody>
          <a:bodyPr/>
          <a:lstStyle/>
          <a:p>
            <a:r>
              <a:rPr lang="en-US"/>
              <a:t>Team Introductions</a:t>
            </a:r>
          </a:p>
        </p:txBody>
      </p:sp>
      <p:sp>
        <p:nvSpPr>
          <p:cNvPr id="4" name="Slide Number Placeholder 3">
            <a:extLst>
              <a:ext uri="{FF2B5EF4-FFF2-40B4-BE49-F238E27FC236}">
                <a16:creationId xmlns:a16="http://schemas.microsoft.com/office/drawing/2014/main" id="{5B815365-6C77-4F9E-938B-622B08ACE784}"/>
              </a:ext>
            </a:extLst>
          </p:cNvPr>
          <p:cNvSpPr>
            <a:spLocks noGrp="1"/>
          </p:cNvSpPr>
          <p:nvPr>
            <p:ph type="sldNum" sz="quarter" idx="4"/>
          </p:nvPr>
        </p:nvSpPr>
        <p:spPr/>
        <p:txBody>
          <a:bodyPr/>
          <a:lstStyle/>
          <a:p>
            <a:fld id="{1D4DB10E-F3E0-46B7-A627-DDAED89BC122}" type="slidenum">
              <a:rPr lang="en-US" smtClean="0"/>
              <a:pPr/>
              <a:t>2</a:t>
            </a:fld>
            <a:endParaRPr lang="en-US"/>
          </a:p>
        </p:txBody>
      </p:sp>
      <p:sp>
        <p:nvSpPr>
          <p:cNvPr id="10" name="TextBox 9">
            <a:extLst>
              <a:ext uri="{FF2B5EF4-FFF2-40B4-BE49-F238E27FC236}">
                <a16:creationId xmlns:a16="http://schemas.microsoft.com/office/drawing/2014/main" id="{E5FBC7CB-E553-427C-AA97-349D1B757EBE}"/>
              </a:ext>
            </a:extLst>
          </p:cNvPr>
          <p:cNvSpPr txBox="1"/>
          <p:nvPr/>
        </p:nvSpPr>
        <p:spPr>
          <a:xfrm>
            <a:off x="5534868" y="5015320"/>
            <a:ext cx="162095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Helvetica Neue"/>
                <a:cs typeface="Calibri"/>
              </a:rPr>
              <a:t>Thomas O’Neill</a:t>
            </a:r>
          </a:p>
          <a:p>
            <a:pPr algn="ctr"/>
            <a:r>
              <a:rPr lang="en-US">
                <a:latin typeface="Helvetica Neue"/>
                <a:cs typeface="Calibri"/>
              </a:rPr>
              <a:t>ME</a:t>
            </a:r>
          </a:p>
        </p:txBody>
      </p:sp>
      <p:sp>
        <p:nvSpPr>
          <p:cNvPr id="16" name="TextBox 15">
            <a:extLst>
              <a:ext uri="{FF2B5EF4-FFF2-40B4-BE49-F238E27FC236}">
                <a16:creationId xmlns:a16="http://schemas.microsoft.com/office/drawing/2014/main" id="{CCB721FD-B869-4E63-A5CE-58576CD7388C}"/>
              </a:ext>
            </a:extLst>
          </p:cNvPr>
          <p:cNvSpPr txBox="1"/>
          <p:nvPr/>
        </p:nvSpPr>
        <p:spPr>
          <a:xfrm>
            <a:off x="7455159" y="5017765"/>
            <a:ext cx="224441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Helvetica Neue"/>
                <a:cs typeface="Calibri"/>
              </a:rPr>
              <a:t>Christopher Fishman</a:t>
            </a:r>
          </a:p>
          <a:p>
            <a:pPr algn="ctr"/>
            <a:r>
              <a:rPr lang="en-US">
                <a:latin typeface="Helvetica Neue"/>
                <a:cs typeface="Calibri"/>
              </a:rPr>
              <a:t>EE</a:t>
            </a:r>
          </a:p>
        </p:txBody>
      </p:sp>
      <p:sp>
        <p:nvSpPr>
          <p:cNvPr id="17" name="TextBox 16">
            <a:extLst>
              <a:ext uri="{FF2B5EF4-FFF2-40B4-BE49-F238E27FC236}">
                <a16:creationId xmlns:a16="http://schemas.microsoft.com/office/drawing/2014/main" id="{6B65D197-D45D-4B75-BADB-FB16B82B9EC7}"/>
              </a:ext>
            </a:extLst>
          </p:cNvPr>
          <p:cNvSpPr txBox="1"/>
          <p:nvPr/>
        </p:nvSpPr>
        <p:spPr>
          <a:xfrm>
            <a:off x="509665" y="5087038"/>
            <a:ext cx="162095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Helvetica Neue"/>
                <a:cs typeface="Calibri"/>
              </a:rPr>
              <a:t>William Pisani</a:t>
            </a:r>
          </a:p>
          <a:p>
            <a:pPr algn="ctr"/>
            <a:r>
              <a:rPr lang="en-US">
                <a:latin typeface="Helvetica Neue"/>
                <a:cs typeface="Calibri"/>
              </a:rPr>
              <a:t>ME</a:t>
            </a:r>
          </a:p>
        </p:txBody>
      </p:sp>
      <p:sp>
        <p:nvSpPr>
          <p:cNvPr id="18" name="TextBox 17">
            <a:extLst>
              <a:ext uri="{FF2B5EF4-FFF2-40B4-BE49-F238E27FC236}">
                <a16:creationId xmlns:a16="http://schemas.microsoft.com/office/drawing/2014/main" id="{C322142F-154B-4DD5-83C6-B81DBB04B7CE}"/>
              </a:ext>
            </a:extLst>
          </p:cNvPr>
          <p:cNvSpPr txBox="1"/>
          <p:nvPr/>
        </p:nvSpPr>
        <p:spPr>
          <a:xfrm>
            <a:off x="10030074" y="5087037"/>
            <a:ext cx="17801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Helvetica Neue"/>
                <a:cs typeface="Calibri"/>
              </a:rPr>
              <a:t>Christian Gaya</a:t>
            </a:r>
          </a:p>
          <a:p>
            <a:pPr algn="ctr"/>
            <a:r>
              <a:rPr lang="en-US">
                <a:latin typeface="Helvetica Neue"/>
              </a:rPr>
              <a:t>CPE</a:t>
            </a:r>
          </a:p>
        </p:txBody>
      </p:sp>
      <p:sp>
        <p:nvSpPr>
          <p:cNvPr id="19" name="TextBox 18">
            <a:extLst>
              <a:ext uri="{FF2B5EF4-FFF2-40B4-BE49-F238E27FC236}">
                <a16:creationId xmlns:a16="http://schemas.microsoft.com/office/drawing/2014/main" id="{9CA143F6-0F95-4757-826C-7FC4ECD7DD39}"/>
              </a:ext>
            </a:extLst>
          </p:cNvPr>
          <p:cNvSpPr txBox="1"/>
          <p:nvPr/>
        </p:nvSpPr>
        <p:spPr>
          <a:xfrm>
            <a:off x="3004231" y="5015320"/>
            <a:ext cx="162095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Helvetica Neue"/>
                <a:cs typeface="Calibri"/>
              </a:rPr>
              <a:t>Raymond Klouda</a:t>
            </a:r>
          </a:p>
          <a:p>
            <a:pPr algn="ctr"/>
            <a:r>
              <a:rPr lang="en-US">
                <a:latin typeface="Helvetica Neue"/>
                <a:cs typeface="Calibri"/>
              </a:rPr>
              <a:t>ME</a:t>
            </a:r>
          </a:p>
          <a:p>
            <a:pPr algn="ctr"/>
            <a:endParaRPr lang="en-US">
              <a:latin typeface="Helvetica Neue"/>
            </a:endParaRPr>
          </a:p>
        </p:txBody>
      </p:sp>
      <p:pic>
        <p:nvPicPr>
          <p:cNvPr id="3" name="Picture 4" descr="A person wearing a suit and tie smiling at the camera&#10;&#10;Description generated with very high confidence">
            <a:extLst>
              <a:ext uri="{FF2B5EF4-FFF2-40B4-BE49-F238E27FC236}">
                <a16:creationId xmlns:a16="http://schemas.microsoft.com/office/drawing/2014/main" id="{3A5E2769-B6B8-4A24-A356-B56F9818489E}"/>
              </a:ext>
            </a:extLst>
          </p:cNvPr>
          <p:cNvPicPr>
            <a:picLocks noChangeAspect="1"/>
          </p:cNvPicPr>
          <p:nvPr/>
        </p:nvPicPr>
        <p:blipFill rotWithShape="1">
          <a:blip r:embed="rId2"/>
          <a:srcRect l="16964" t="794" r="4018" b="645"/>
          <a:stretch/>
        </p:blipFill>
        <p:spPr>
          <a:xfrm>
            <a:off x="9816931" y="2191756"/>
            <a:ext cx="2192338" cy="2668076"/>
          </a:xfrm>
          <a:prstGeom prst="rect">
            <a:avLst/>
          </a:prstGeom>
        </p:spPr>
      </p:pic>
      <p:pic>
        <p:nvPicPr>
          <p:cNvPr id="5" name="Picture 5" descr="A person smiling for the camera&#10;&#10;Description generated with very high confidence">
            <a:extLst>
              <a:ext uri="{FF2B5EF4-FFF2-40B4-BE49-F238E27FC236}">
                <a16:creationId xmlns:a16="http://schemas.microsoft.com/office/drawing/2014/main" id="{EA736338-4C69-417D-B498-814C9200DDE3}"/>
              </a:ext>
            </a:extLst>
          </p:cNvPr>
          <p:cNvPicPr>
            <a:picLocks noChangeAspect="1"/>
          </p:cNvPicPr>
          <p:nvPr/>
        </p:nvPicPr>
        <p:blipFill>
          <a:blip r:embed="rId3"/>
          <a:stretch>
            <a:fillRect/>
          </a:stretch>
        </p:blipFill>
        <p:spPr>
          <a:xfrm>
            <a:off x="7658766" y="1950374"/>
            <a:ext cx="1744893" cy="2908943"/>
          </a:xfrm>
          <a:prstGeom prst="rect">
            <a:avLst/>
          </a:prstGeom>
        </p:spPr>
      </p:pic>
      <p:pic>
        <p:nvPicPr>
          <p:cNvPr id="6" name="Picture 7" descr="A person wearing a suit and tie smiling at the camera&#10;&#10;Description generated with very high confidence">
            <a:extLst>
              <a:ext uri="{FF2B5EF4-FFF2-40B4-BE49-F238E27FC236}">
                <a16:creationId xmlns:a16="http://schemas.microsoft.com/office/drawing/2014/main" id="{83D9DE03-83E5-4C83-A03A-D307C84651CC}"/>
              </a:ext>
            </a:extLst>
          </p:cNvPr>
          <p:cNvPicPr>
            <a:picLocks noChangeAspect="1"/>
          </p:cNvPicPr>
          <p:nvPr/>
        </p:nvPicPr>
        <p:blipFill>
          <a:blip r:embed="rId4"/>
          <a:stretch>
            <a:fillRect/>
          </a:stretch>
        </p:blipFill>
        <p:spPr>
          <a:xfrm>
            <a:off x="224117" y="2135840"/>
            <a:ext cx="2187390" cy="2711825"/>
          </a:xfrm>
          <a:prstGeom prst="rect">
            <a:avLst/>
          </a:prstGeom>
        </p:spPr>
      </p:pic>
      <p:pic>
        <p:nvPicPr>
          <p:cNvPr id="8" name="Picture 10" descr="A person wearing a suit and tie smiling at the camera&#10;&#10;Description generated with very high confidence">
            <a:extLst>
              <a:ext uri="{FF2B5EF4-FFF2-40B4-BE49-F238E27FC236}">
                <a16:creationId xmlns:a16="http://schemas.microsoft.com/office/drawing/2014/main" id="{A40842D7-F966-44CD-92D1-98496E0B0FAD}"/>
              </a:ext>
            </a:extLst>
          </p:cNvPr>
          <p:cNvPicPr>
            <a:picLocks noChangeAspect="1"/>
          </p:cNvPicPr>
          <p:nvPr/>
        </p:nvPicPr>
        <p:blipFill rotWithShape="1">
          <a:blip r:embed="rId5"/>
          <a:srcRect t="811" r="-418" b="1316"/>
          <a:stretch/>
        </p:blipFill>
        <p:spPr>
          <a:xfrm>
            <a:off x="5230627" y="2173909"/>
            <a:ext cx="2152093" cy="2675545"/>
          </a:xfrm>
          <a:prstGeom prst="rect">
            <a:avLst/>
          </a:prstGeom>
        </p:spPr>
      </p:pic>
      <p:pic>
        <p:nvPicPr>
          <p:cNvPr id="12" name="Picture 12" descr="A person wearing a suit and tie&#10;&#10;Description generated with very high confidence">
            <a:extLst>
              <a:ext uri="{FF2B5EF4-FFF2-40B4-BE49-F238E27FC236}">
                <a16:creationId xmlns:a16="http://schemas.microsoft.com/office/drawing/2014/main" id="{3E3F69AE-D7A6-4736-8E61-11E17FD4C434}"/>
              </a:ext>
            </a:extLst>
          </p:cNvPr>
          <p:cNvPicPr>
            <a:picLocks noChangeAspect="1"/>
          </p:cNvPicPr>
          <p:nvPr/>
        </p:nvPicPr>
        <p:blipFill rotWithShape="1">
          <a:blip r:embed="rId6"/>
          <a:srcRect r="5449" b="28105"/>
          <a:stretch/>
        </p:blipFill>
        <p:spPr>
          <a:xfrm>
            <a:off x="2645222" y="2187387"/>
            <a:ext cx="2350471" cy="2662521"/>
          </a:xfrm>
          <a:prstGeom prst="rect">
            <a:avLst/>
          </a:prstGeom>
        </p:spPr>
      </p:pic>
    </p:spTree>
    <p:extLst>
      <p:ext uri="{BB962C8B-B14F-4D97-AF65-F5344CB8AC3E}">
        <p14:creationId xmlns:p14="http://schemas.microsoft.com/office/powerpoint/2010/main" val="2565747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8A0DD-75DC-41C9-9D59-166418E9FFF2}"/>
              </a:ext>
            </a:extLst>
          </p:cNvPr>
          <p:cNvSpPr>
            <a:spLocks noGrp="1"/>
          </p:cNvSpPr>
          <p:nvPr>
            <p:ph type="title"/>
          </p:nvPr>
        </p:nvSpPr>
        <p:spPr/>
        <p:txBody>
          <a:bodyPr/>
          <a:lstStyle/>
          <a:p>
            <a:r>
              <a:rPr lang="en-US"/>
              <a:t>Analytical Hierarchy Process</a:t>
            </a:r>
          </a:p>
        </p:txBody>
      </p:sp>
      <p:sp>
        <p:nvSpPr>
          <p:cNvPr id="5" name="Slide Number Placeholder 4">
            <a:extLst>
              <a:ext uri="{FF2B5EF4-FFF2-40B4-BE49-F238E27FC236}">
                <a16:creationId xmlns:a16="http://schemas.microsoft.com/office/drawing/2014/main" id="{D332FD1B-4A06-4AB5-97E8-8C2E66652E07}"/>
              </a:ext>
            </a:extLst>
          </p:cNvPr>
          <p:cNvSpPr>
            <a:spLocks noGrp="1"/>
          </p:cNvSpPr>
          <p:nvPr>
            <p:ph type="sldNum" sz="quarter" idx="4"/>
          </p:nvPr>
        </p:nvSpPr>
        <p:spPr/>
        <p:txBody>
          <a:bodyPr/>
          <a:lstStyle/>
          <a:p>
            <a:fld id="{1D4DB10E-F3E0-46B7-A627-DDAED89BC122}" type="slidenum">
              <a:rPr lang="en-US" smtClean="0"/>
              <a:pPr/>
              <a:t>20</a:t>
            </a:fld>
            <a:endParaRPr lang="en-US"/>
          </a:p>
        </p:txBody>
      </p:sp>
      <p:sp>
        <p:nvSpPr>
          <p:cNvPr id="6" name="Text Placeholder 5">
            <a:extLst>
              <a:ext uri="{FF2B5EF4-FFF2-40B4-BE49-F238E27FC236}">
                <a16:creationId xmlns:a16="http://schemas.microsoft.com/office/drawing/2014/main" id="{A6059DD4-0B4A-4765-91F9-0F83E5CEC0C0}"/>
              </a:ext>
            </a:extLst>
          </p:cNvPr>
          <p:cNvSpPr>
            <a:spLocks noGrp="1"/>
          </p:cNvSpPr>
          <p:nvPr>
            <p:ph type="body" sz="quarter" idx="10"/>
          </p:nvPr>
        </p:nvSpPr>
        <p:spPr/>
        <p:txBody>
          <a:bodyPr/>
          <a:lstStyle/>
          <a:p>
            <a:r>
              <a:rPr lang="en-US">
                <a:cs typeface="Calibri"/>
              </a:rPr>
              <a:t>Thomas O'Neill</a:t>
            </a:r>
            <a:endParaRPr lang="en-US"/>
          </a:p>
          <a:p>
            <a:endParaRPr lang="en-US"/>
          </a:p>
        </p:txBody>
      </p:sp>
      <p:pic>
        <p:nvPicPr>
          <p:cNvPr id="8" name="Picture 7">
            <a:extLst>
              <a:ext uri="{FF2B5EF4-FFF2-40B4-BE49-F238E27FC236}">
                <a16:creationId xmlns:a16="http://schemas.microsoft.com/office/drawing/2014/main" id="{F69CF22E-325F-4FF3-B794-2C1F2CE0E0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855" y="2433637"/>
            <a:ext cx="11436290" cy="2420505"/>
          </a:xfrm>
          <a:prstGeom prst="rect">
            <a:avLst/>
          </a:prstGeom>
          <a:noFill/>
          <a:ln>
            <a:noFill/>
          </a:ln>
        </p:spPr>
      </p:pic>
      <p:pic>
        <p:nvPicPr>
          <p:cNvPr id="4" name="Graphic 3" descr="Calculator">
            <a:extLst>
              <a:ext uri="{FF2B5EF4-FFF2-40B4-BE49-F238E27FC236}">
                <a16:creationId xmlns:a16="http://schemas.microsoft.com/office/drawing/2014/main" id="{A3621905-B9A1-4B1B-8642-57CD0CA474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1838" y="744725"/>
            <a:ext cx="566362" cy="566362"/>
          </a:xfrm>
          <a:prstGeom prst="rect">
            <a:avLst/>
          </a:prstGeom>
        </p:spPr>
      </p:pic>
    </p:spTree>
    <p:extLst>
      <p:ext uri="{BB962C8B-B14F-4D97-AF65-F5344CB8AC3E}">
        <p14:creationId xmlns:p14="http://schemas.microsoft.com/office/powerpoint/2010/main" val="2099145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8A0DD-75DC-41C9-9D59-166418E9FFF2}"/>
              </a:ext>
            </a:extLst>
          </p:cNvPr>
          <p:cNvSpPr>
            <a:spLocks noGrp="1"/>
          </p:cNvSpPr>
          <p:nvPr>
            <p:ph type="title"/>
          </p:nvPr>
        </p:nvSpPr>
        <p:spPr>
          <a:xfrm>
            <a:off x="201027" y="365125"/>
            <a:ext cx="11152773" cy="1325563"/>
          </a:xfrm>
        </p:spPr>
        <p:txBody>
          <a:bodyPr/>
          <a:lstStyle/>
          <a:p>
            <a:r>
              <a:rPr lang="en-US" dirty="0"/>
              <a:t>Analytical Hierarchy Process Normalized</a:t>
            </a:r>
          </a:p>
        </p:txBody>
      </p:sp>
      <p:sp>
        <p:nvSpPr>
          <p:cNvPr id="5" name="Slide Number Placeholder 4">
            <a:extLst>
              <a:ext uri="{FF2B5EF4-FFF2-40B4-BE49-F238E27FC236}">
                <a16:creationId xmlns:a16="http://schemas.microsoft.com/office/drawing/2014/main" id="{D332FD1B-4A06-4AB5-97E8-8C2E66652E07}"/>
              </a:ext>
            </a:extLst>
          </p:cNvPr>
          <p:cNvSpPr>
            <a:spLocks noGrp="1"/>
          </p:cNvSpPr>
          <p:nvPr>
            <p:ph type="sldNum" sz="quarter" idx="4"/>
          </p:nvPr>
        </p:nvSpPr>
        <p:spPr/>
        <p:txBody>
          <a:bodyPr/>
          <a:lstStyle/>
          <a:p>
            <a:fld id="{1D4DB10E-F3E0-46B7-A627-DDAED89BC122}" type="slidenum">
              <a:rPr lang="en-US" smtClean="0"/>
              <a:pPr/>
              <a:t>21</a:t>
            </a:fld>
            <a:endParaRPr lang="en-US"/>
          </a:p>
        </p:txBody>
      </p:sp>
      <p:sp>
        <p:nvSpPr>
          <p:cNvPr id="6" name="Text Placeholder 5">
            <a:extLst>
              <a:ext uri="{FF2B5EF4-FFF2-40B4-BE49-F238E27FC236}">
                <a16:creationId xmlns:a16="http://schemas.microsoft.com/office/drawing/2014/main" id="{A6059DD4-0B4A-4765-91F9-0F83E5CEC0C0}"/>
              </a:ext>
            </a:extLst>
          </p:cNvPr>
          <p:cNvSpPr>
            <a:spLocks noGrp="1"/>
          </p:cNvSpPr>
          <p:nvPr>
            <p:ph type="body" sz="quarter" idx="10"/>
          </p:nvPr>
        </p:nvSpPr>
        <p:spPr/>
        <p:txBody>
          <a:bodyPr/>
          <a:lstStyle/>
          <a:p>
            <a:r>
              <a:rPr lang="en-US">
                <a:cs typeface="Calibri"/>
              </a:rPr>
              <a:t>Thomas O'Neill</a:t>
            </a:r>
            <a:endParaRPr lang="en-US"/>
          </a:p>
          <a:p>
            <a:endParaRPr lang="en-US"/>
          </a:p>
        </p:txBody>
      </p:sp>
      <p:pic>
        <p:nvPicPr>
          <p:cNvPr id="7" name="Picture 6">
            <a:extLst>
              <a:ext uri="{FF2B5EF4-FFF2-40B4-BE49-F238E27FC236}">
                <a16:creationId xmlns:a16="http://schemas.microsoft.com/office/drawing/2014/main" id="{CC29C76F-52D2-4441-ACBC-2A70740E3B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027" y="2586182"/>
            <a:ext cx="11789946" cy="2248823"/>
          </a:xfrm>
          <a:prstGeom prst="rect">
            <a:avLst/>
          </a:prstGeom>
          <a:noFill/>
          <a:ln>
            <a:noFill/>
          </a:ln>
        </p:spPr>
      </p:pic>
    </p:spTree>
    <p:extLst>
      <p:ext uri="{BB962C8B-B14F-4D97-AF65-F5344CB8AC3E}">
        <p14:creationId xmlns:p14="http://schemas.microsoft.com/office/powerpoint/2010/main" val="191904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A162453-2918-4886-92CC-3CB52801A8AE}"/>
              </a:ext>
            </a:extLst>
          </p:cNvPr>
          <p:cNvSpPr>
            <a:spLocks noGrp="1"/>
          </p:cNvSpPr>
          <p:nvPr>
            <p:ph type="title"/>
          </p:nvPr>
        </p:nvSpPr>
        <p:spPr/>
        <p:txBody>
          <a:bodyPr/>
          <a:lstStyle/>
          <a:p>
            <a:r>
              <a:rPr lang="en-US"/>
              <a:t>Analytical Hierarchy Results</a:t>
            </a:r>
          </a:p>
        </p:txBody>
      </p:sp>
      <p:sp>
        <p:nvSpPr>
          <p:cNvPr id="8" name="Content Placeholder 7">
            <a:extLst>
              <a:ext uri="{FF2B5EF4-FFF2-40B4-BE49-F238E27FC236}">
                <a16:creationId xmlns:a16="http://schemas.microsoft.com/office/drawing/2014/main" id="{F9D4D56C-8934-47DD-8844-EF084A256796}"/>
              </a:ext>
            </a:extLst>
          </p:cNvPr>
          <p:cNvSpPr>
            <a:spLocks noGrp="1"/>
          </p:cNvSpPr>
          <p:nvPr>
            <p:ph idx="1"/>
          </p:nvPr>
        </p:nvSpPr>
        <p:spPr/>
        <p:txBody>
          <a:bodyPr>
            <a:normAutofit/>
          </a:bodyPr>
          <a:lstStyle/>
          <a:p>
            <a:r>
              <a:rPr lang="en-US" sz="2500" dirty="0"/>
              <a:t>The criteria weights were recorded and used, along with the matrix, in multiple equations</a:t>
            </a:r>
          </a:p>
          <a:p>
            <a:r>
              <a:rPr lang="en-US" sz="2500" dirty="0"/>
              <a:t>Using these equations, we solved for a consistency ratio</a:t>
            </a:r>
          </a:p>
          <a:p>
            <a:pPr lvl="1"/>
            <a:r>
              <a:rPr lang="en-US" sz="2100" dirty="0"/>
              <a:t>Aim for a consistency ratio of below 0.1</a:t>
            </a:r>
          </a:p>
          <a:p>
            <a:pPr lvl="1"/>
            <a:r>
              <a:rPr lang="en-US" sz="2100" dirty="0"/>
              <a:t>Ours was 0.13</a:t>
            </a:r>
          </a:p>
          <a:p>
            <a:pPr lvl="1"/>
            <a:r>
              <a:rPr lang="en-US" sz="2100" dirty="0"/>
              <a:t>Slight bias towards monitored parameters in BMS</a:t>
            </a:r>
          </a:p>
          <a:p>
            <a:pPr lvl="1"/>
            <a:r>
              <a:rPr lang="en-US" sz="2100" dirty="0"/>
              <a:t>Crucial for proper operation and safety</a:t>
            </a:r>
          </a:p>
        </p:txBody>
      </p:sp>
      <p:sp>
        <p:nvSpPr>
          <p:cNvPr id="5" name="Slide Number Placeholder 4">
            <a:extLst>
              <a:ext uri="{FF2B5EF4-FFF2-40B4-BE49-F238E27FC236}">
                <a16:creationId xmlns:a16="http://schemas.microsoft.com/office/drawing/2014/main" id="{53AC7900-9D12-4A0C-9EC1-C79678A3F629}"/>
              </a:ext>
            </a:extLst>
          </p:cNvPr>
          <p:cNvSpPr>
            <a:spLocks noGrp="1"/>
          </p:cNvSpPr>
          <p:nvPr>
            <p:ph type="sldNum" sz="quarter" idx="4"/>
          </p:nvPr>
        </p:nvSpPr>
        <p:spPr/>
        <p:txBody>
          <a:bodyPr/>
          <a:lstStyle/>
          <a:p>
            <a:fld id="{1D4DB10E-F3E0-46B7-A627-DDAED89BC122}" type="slidenum">
              <a:rPr lang="en-US" smtClean="0"/>
              <a:pPr/>
              <a:t>22</a:t>
            </a:fld>
            <a:endParaRPr lang="en-US"/>
          </a:p>
        </p:txBody>
      </p:sp>
      <p:sp>
        <p:nvSpPr>
          <p:cNvPr id="9" name="Text Placeholder 8">
            <a:extLst>
              <a:ext uri="{FF2B5EF4-FFF2-40B4-BE49-F238E27FC236}">
                <a16:creationId xmlns:a16="http://schemas.microsoft.com/office/drawing/2014/main" id="{FC80181C-C943-429C-A5FB-65E50A59214D}"/>
              </a:ext>
            </a:extLst>
          </p:cNvPr>
          <p:cNvSpPr>
            <a:spLocks noGrp="1"/>
          </p:cNvSpPr>
          <p:nvPr>
            <p:ph type="body" sz="quarter" idx="10"/>
          </p:nvPr>
        </p:nvSpPr>
        <p:spPr/>
        <p:txBody>
          <a:bodyPr/>
          <a:lstStyle/>
          <a:p>
            <a:r>
              <a:rPr lang="en-US" dirty="0"/>
              <a:t>Thomas O’Neill</a:t>
            </a:r>
          </a:p>
        </p:txBody>
      </p:sp>
    </p:spTree>
    <p:extLst>
      <p:ext uri="{BB962C8B-B14F-4D97-AF65-F5344CB8AC3E}">
        <p14:creationId xmlns:p14="http://schemas.microsoft.com/office/powerpoint/2010/main" val="723287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7B9FD-ECF4-4941-9701-31462FFF5FD7}"/>
              </a:ext>
            </a:extLst>
          </p:cNvPr>
          <p:cNvSpPr>
            <a:spLocks noGrp="1"/>
          </p:cNvSpPr>
          <p:nvPr>
            <p:ph type="title"/>
          </p:nvPr>
        </p:nvSpPr>
        <p:spPr/>
        <p:txBody>
          <a:bodyPr/>
          <a:lstStyle/>
          <a:p>
            <a:r>
              <a:rPr lang="en-US" dirty="0"/>
              <a:t>Analytical Hierarchy Process (cont.)  </a:t>
            </a:r>
          </a:p>
        </p:txBody>
      </p:sp>
      <p:sp>
        <p:nvSpPr>
          <p:cNvPr id="5" name="Slide Number Placeholder 4">
            <a:extLst>
              <a:ext uri="{FF2B5EF4-FFF2-40B4-BE49-F238E27FC236}">
                <a16:creationId xmlns:a16="http://schemas.microsoft.com/office/drawing/2014/main" id="{A9AF628D-7208-40B2-B3EF-80D37AA7DDD7}"/>
              </a:ext>
            </a:extLst>
          </p:cNvPr>
          <p:cNvSpPr>
            <a:spLocks noGrp="1"/>
          </p:cNvSpPr>
          <p:nvPr>
            <p:ph type="sldNum" sz="quarter" idx="4"/>
          </p:nvPr>
        </p:nvSpPr>
        <p:spPr/>
        <p:txBody>
          <a:bodyPr/>
          <a:lstStyle/>
          <a:p>
            <a:fld id="{1D4DB10E-F3E0-46B7-A627-DDAED89BC122}" type="slidenum">
              <a:rPr lang="en-US" smtClean="0"/>
              <a:pPr/>
              <a:t>23</a:t>
            </a:fld>
            <a:endParaRPr lang="en-US"/>
          </a:p>
        </p:txBody>
      </p:sp>
      <p:sp>
        <p:nvSpPr>
          <p:cNvPr id="6" name="Text Placeholder 5">
            <a:extLst>
              <a:ext uri="{FF2B5EF4-FFF2-40B4-BE49-F238E27FC236}">
                <a16:creationId xmlns:a16="http://schemas.microsoft.com/office/drawing/2014/main" id="{CE226905-C77C-4084-A070-F42FA80936C8}"/>
              </a:ext>
            </a:extLst>
          </p:cNvPr>
          <p:cNvSpPr>
            <a:spLocks noGrp="1"/>
          </p:cNvSpPr>
          <p:nvPr>
            <p:ph type="body" sz="quarter" idx="10"/>
          </p:nvPr>
        </p:nvSpPr>
        <p:spPr/>
        <p:txBody>
          <a:bodyPr/>
          <a:lstStyle/>
          <a:p>
            <a:r>
              <a:rPr lang="en-US"/>
              <a:t>Thomas O’Neill</a:t>
            </a:r>
          </a:p>
        </p:txBody>
      </p:sp>
      <p:pic>
        <p:nvPicPr>
          <p:cNvPr id="7" name="Content Placeholder 6">
            <a:extLst>
              <a:ext uri="{FF2B5EF4-FFF2-40B4-BE49-F238E27FC236}">
                <a16:creationId xmlns:a16="http://schemas.microsoft.com/office/drawing/2014/main" id="{A12E12D5-5C44-4F63-95CF-C94540E9B02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38200" y="2077902"/>
            <a:ext cx="4357067" cy="1728479"/>
          </a:xfrm>
          <a:prstGeom prst="rect">
            <a:avLst/>
          </a:prstGeom>
          <a:noFill/>
          <a:ln>
            <a:noFill/>
          </a:ln>
        </p:spPr>
      </p:pic>
      <p:pic>
        <p:nvPicPr>
          <p:cNvPr id="8" name="Picture 7">
            <a:extLst>
              <a:ext uri="{FF2B5EF4-FFF2-40B4-BE49-F238E27FC236}">
                <a16:creationId xmlns:a16="http://schemas.microsoft.com/office/drawing/2014/main" id="{98883FA1-98D2-4ACA-B9BA-DF1EF3EF8C5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077901"/>
            <a:ext cx="5262506" cy="1728480"/>
          </a:xfrm>
          <a:prstGeom prst="rect">
            <a:avLst/>
          </a:prstGeom>
          <a:noFill/>
          <a:ln>
            <a:noFill/>
          </a:ln>
        </p:spPr>
      </p:pic>
      <p:pic>
        <p:nvPicPr>
          <p:cNvPr id="11" name="Picture 10">
            <a:extLst>
              <a:ext uri="{FF2B5EF4-FFF2-40B4-BE49-F238E27FC236}">
                <a16:creationId xmlns:a16="http://schemas.microsoft.com/office/drawing/2014/main" id="{691CFEB4-F520-45E3-99CF-1720480E2E2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290875"/>
            <a:ext cx="4359736" cy="1728481"/>
          </a:xfrm>
          <a:prstGeom prst="rect">
            <a:avLst/>
          </a:prstGeom>
          <a:noFill/>
          <a:ln>
            <a:noFill/>
          </a:ln>
        </p:spPr>
      </p:pic>
      <p:pic>
        <p:nvPicPr>
          <p:cNvPr id="12" name="Picture 11">
            <a:extLst>
              <a:ext uri="{FF2B5EF4-FFF2-40B4-BE49-F238E27FC236}">
                <a16:creationId xmlns:a16="http://schemas.microsoft.com/office/drawing/2014/main" id="{DE348133-72EA-43B2-9238-7B2F57FA3FC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290874"/>
            <a:ext cx="5257800" cy="1726934"/>
          </a:xfrm>
          <a:prstGeom prst="rect">
            <a:avLst/>
          </a:prstGeom>
          <a:noFill/>
          <a:ln>
            <a:noFill/>
          </a:ln>
        </p:spPr>
      </p:pic>
    </p:spTree>
    <p:extLst>
      <p:ext uri="{BB962C8B-B14F-4D97-AF65-F5344CB8AC3E}">
        <p14:creationId xmlns:p14="http://schemas.microsoft.com/office/powerpoint/2010/main" val="2348960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7B9FD-ECF4-4941-9701-31462FFF5FD7}"/>
              </a:ext>
            </a:extLst>
          </p:cNvPr>
          <p:cNvSpPr>
            <a:spLocks noGrp="1"/>
          </p:cNvSpPr>
          <p:nvPr>
            <p:ph type="title"/>
          </p:nvPr>
        </p:nvSpPr>
        <p:spPr/>
        <p:txBody>
          <a:bodyPr/>
          <a:lstStyle/>
          <a:p>
            <a:r>
              <a:rPr lang="en-US"/>
              <a:t>Analytical Hierarchy Process (cont.)  </a:t>
            </a:r>
          </a:p>
        </p:txBody>
      </p:sp>
      <p:sp>
        <p:nvSpPr>
          <p:cNvPr id="5" name="Slide Number Placeholder 4">
            <a:extLst>
              <a:ext uri="{FF2B5EF4-FFF2-40B4-BE49-F238E27FC236}">
                <a16:creationId xmlns:a16="http://schemas.microsoft.com/office/drawing/2014/main" id="{A9AF628D-7208-40B2-B3EF-80D37AA7DDD7}"/>
              </a:ext>
            </a:extLst>
          </p:cNvPr>
          <p:cNvSpPr>
            <a:spLocks noGrp="1"/>
          </p:cNvSpPr>
          <p:nvPr>
            <p:ph type="sldNum" sz="quarter" idx="4"/>
          </p:nvPr>
        </p:nvSpPr>
        <p:spPr/>
        <p:txBody>
          <a:bodyPr/>
          <a:lstStyle/>
          <a:p>
            <a:fld id="{1D4DB10E-F3E0-46B7-A627-DDAED89BC122}" type="slidenum">
              <a:rPr lang="en-US" smtClean="0"/>
              <a:pPr/>
              <a:t>24</a:t>
            </a:fld>
            <a:endParaRPr lang="en-US"/>
          </a:p>
        </p:txBody>
      </p:sp>
      <p:sp>
        <p:nvSpPr>
          <p:cNvPr id="6" name="Text Placeholder 5">
            <a:extLst>
              <a:ext uri="{FF2B5EF4-FFF2-40B4-BE49-F238E27FC236}">
                <a16:creationId xmlns:a16="http://schemas.microsoft.com/office/drawing/2014/main" id="{CE226905-C77C-4084-A070-F42FA80936C8}"/>
              </a:ext>
            </a:extLst>
          </p:cNvPr>
          <p:cNvSpPr>
            <a:spLocks noGrp="1"/>
          </p:cNvSpPr>
          <p:nvPr>
            <p:ph type="body" sz="quarter" idx="10"/>
          </p:nvPr>
        </p:nvSpPr>
        <p:spPr/>
        <p:txBody>
          <a:bodyPr/>
          <a:lstStyle/>
          <a:p>
            <a:r>
              <a:rPr lang="en-US"/>
              <a:t>Thomas O’Neill</a:t>
            </a:r>
          </a:p>
        </p:txBody>
      </p:sp>
      <p:pic>
        <p:nvPicPr>
          <p:cNvPr id="13" name="Picture 12">
            <a:extLst>
              <a:ext uri="{FF2B5EF4-FFF2-40B4-BE49-F238E27FC236}">
                <a16:creationId xmlns:a16="http://schemas.microsoft.com/office/drawing/2014/main" id="{BB0A26FF-4118-4B4D-9961-298AA9C5A0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86758"/>
            <a:ext cx="5877265" cy="3487771"/>
          </a:xfrm>
          <a:prstGeom prst="rect">
            <a:avLst/>
          </a:prstGeom>
          <a:noFill/>
          <a:ln>
            <a:noFill/>
          </a:ln>
        </p:spPr>
      </p:pic>
      <p:pic>
        <p:nvPicPr>
          <p:cNvPr id="14" name="Picture 13">
            <a:extLst>
              <a:ext uri="{FF2B5EF4-FFF2-40B4-BE49-F238E27FC236}">
                <a16:creationId xmlns:a16="http://schemas.microsoft.com/office/drawing/2014/main" id="{313DCF9B-3496-4CEF-AB6A-5631604B7BC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98127" y="2841251"/>
            <a:ext cx="4055673" cy="1759693"/>
          </a:xfrm>
          <a:prstGeom prst="rect">
            <a:avLst/>
          </a:prstGeom>
          <a:noFill/>
          <a:ln>
            <a:noFill/>
          </a:ln>
        </p:spPr>
      </p:pic>
    </p:spTree>
    <p:extLst>
      <p:ext uri="{BB962C8B-B14F-4D97-AF65-F5344CB8AC3E}">
        <p14:creationId xmlns:p14="http://schemas.microsoft.com/office/powerpoint/2010/main" val="530769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1CC2E-19BA-4D04-8CEA-2EB67E440AE7}"/>
              </a:ext>
            </a:extLst>
          </p:cNvPr>
          <p:cNvSpPr>
            <a:spLocks noGrp="1"/>
          </p:cNvSpPr>
          <p:nvPr>
            <p:ph type="title"/>
          </p:nvPr>
        </p:nvSpPr>
        <p:spPr/>
        <p:txBody>
          <a:bodyPr/>
          <a:lstStyle/>
          <a:p>
            <a:r>
              <a:rPr lang="en-US"/>
              <a:t>Top Design from AHP and Pugh Charts</a:t>
            </a:r>
          </a:p>
        </p:txBody>
      </p:sp>
      <p:sp>
        <p:nvSpPr>
          <p:cNvPr id="3" name="Content Placeholder 2">
            <a:extLst>
              <a:ext uri="{FF2B5EF4-FFF2-40B4-BE49-F238E27FC236}">
                <a16:creationId xmlns:a16="http://schemas.microsoft.com/office/drawing/2014/main" id="{EE57C496-FD44-4C43-B267-9899E23007B8}"/>
              </a:ext>
            </a:extLst>
          </p:cNvPr>
          <p:cNvSpPr>
            <a:spLocks noGrp="1"/>
          </p:cNvSpPr>
          <p:nvPr>
            <p:ph idx="1"/>
          </p:nvPr>
        </p:nvSpPr>
        <p:spPr/>
        <p:txBody>
          <a:bodyPr vert="horz" lIns="91440" tIns="45720" rIns="91440" bIns="45720" rtlCol="0" anchor="t">
            <a:normAutofit/>
          </a:bodyPr>
          <a:lstStyle/>
          <a:p>
            <a:r>
              <a:rPr lang="en-US" sz="2500"/>
              <a:t>Design 1</a:t>
            </a:r>
          </a:p>
          <a:p>
            <a:pPr marL="914400" lvl="1"/>
            <a:r>
              <a:rPr lang="en-US" sz="2100" b="1"/>
              <a:t>Box Shape:</a:t>
            </a:r>
            <a:r>
              <a:rPr lang="en-US" sz="2100"/>
              <a:t> Rectangle</a:t>
            </a:r>
          </a:p>
          <a:p>
            <a:pPr marL="914400" lvl="1"/>
            <a:r>
              <a:rPr lang="en-US" sz="2100" b="1"/>
              <a:t>Box Cooling:</a:t>
            </a:r>
            <a:r>
              <a:rPr lang="en-US" sz="2100"/>
              <a:t> Liquid Cooling</a:t>
            </a:r>
          </a:p>
          <a:p>
            <a:pPr marL="914400" lvl="1"/>
            <a:r>
              <a:rPr lang="en-US" sz="2100" b="1"/>
              <a:t>Box Waterproofing:</a:t>
            </a:r>
            <a:r>
              <a:rPr lang="en-US" sz="2100"/>
              <a:t> Rubber Seals</a:t>
            </a:r>
          </a:p>
          <a:p>
            <a:pPr marL="914400" lvl="1"/>
            <a:r>
              <a:rPr lang="en-US" sz="2100" b="1"/>
              <a:t>Box Mounting: </a:t>
            </a:r>
            <a:r>
              <a:rPr lang="en-US" sz="2100"/>
              <a:t>Integrated into Chassis</a:t>
            </a:r>
          </a:p>
          <a:p>
            <a:pPr marL="914400" lvl="1"/>
            <a:r>
              <a:rPr lang="en-US" sz="2100" b="1"/>
              <a:t>Energy Storage Device:</a:t>
            </a:r>
            <a:r>
              <a:rPr lang="en-US" sz="2100"/>
              <a:t> Purchase Off Shelf</a:t>
            </a:r>
          </a:p>
          <a:p>
            <a:pPr marL="914400" lvl="1"/>
            <a:r>
              <a:rPr lang="en-US" sz="2100" b="1"/>
              <a:t>Energy Storage Device Wiring:</a:t>
            </a:r>
            <a:r>
              <a:rPr lang="en-US" sz="2100"/>
              <a:t> Wiring Included with Purchase</a:t>
            </a:r>
          </a:p>
          <a:p>
            <a:pPr marL="914400" lvl="1"/>
            <a:r>
              <a:rPr lang="en-US" sz="2100" b="1"/>
              <a:t>BMS Measurements:</a:t>
            </a:r>
            <a:r>
              <a:rPr lang="en-US" sz="2100"/>
              <a:t> Temperature, Voltage, and Current</a:t>
            </a:r>
          </a:p>
          <a:p>
            <a:pPr marL="914400" lvl="1"/>
            <a:r>
              <a:rPr lang="en-US" sz="2100" b="1"/>
              <a:t>Current Type:</a:t>
            </a:r>
            <a:r>
              <a:rPr lang="en-US" sz="2100"/>
              <a:t> DC</a:t>
            </a:r>
          </a:p>
          <a:p>
            <a:pPr marL="914400" lvl="1"/>
            <a:r>
              <a:rPr lang="en-US" sz="2100" b="1"/>
              <a:t>Charging Device:</a:t>
            </a:r>
            <a:r>
              <a:rPr lang="en-US" sz="2100"/>
              <a:t> Wall Power </a:t>
            </a:r>
          </a:p>
          <a:p>
            <a:pPr marL="914400" lvl="1"/>
            <a:endParaRPr lang="en-US"/>
          </a:p>
        </p:txBody>
      </p:sp>
      <p:sp>
        <p:nvSpPr>
          <p:cNvPr id="4" name="Text Placeholder 3">
            <a:extLst>
              <a:ext uri="{FF2B5EF4-FFF2-40B4-BE49-F238E27FC236}">
                <a16:creationId xmlns:a16="http://schemas.microsoft.com/office/drawing/2014/main" id="{926F7FF8-07B8-4422-A55C-F43E8F77EC0F}"/>
              </a:ext>
            </a:extLst>
          </p:cNvPr>
          <p:cNvSpPr>
            <a:spLocks noGrp="1"/>
          </p:cNvSpPr>
          <p:nvPr>
            <p:ph type="body" sz="quarter" idx="10"/>
          </p:nvPr>
        </p:nvSpPr>
        <p:spPr/>
        <p:txBody>
          <a:bodyPr/>
          <a:lstStyle/>
          <a:p>
            <a:r>
              <a:rPr lang="en-US">
                <a:cs typeface="Calibri"/>
              </a:rPr>
              <a:t>Thomas O'Neill</a:t>
            </a:r>
            <a:endParaRPr lang="en-US"/>
          </a:p>
          <a:p>
            <a:endParaRPr lang="en-US"/>
          </a:p>
        </p:txBody>
      </p:sp>
      <p:sp>
        <p:nvSpPr>
          <p:cNvPr id="5" name="Slide Number Placeholder 3">
            <a:extLst>
              <a:ext uri="{FF2B5EF4-FFF2-40B4-BE49-F238E27FC236}">
                <a16:creationId xmlns:a16="http://schemas.microsoft.com/office/drawing/2014/main" id="{1558A8A2-053E-4279-BD29-800D1C66C56D}"/>
              </a:ext>
            </a:extLst>
          </p:cNvPr>
          <p:cNvSpPr>
            <a:spLocks noGrp="1"/>
          </p:cNvSpPr>
          <p:nvPr>
            <p:ph type="sldNum" sz="quarter" idx="4"/>
          </p:nvPr>
        </p:nvSpPr>
        <p:spPr>
          <a:xfrm>
            <a:off x="4724400" y="6433298"/>
            <a:ext cx="2743200" cy="365760"/>
          </a:xfrm>
        </p:spPr>
        <p:txBody>
          <a:bodyPr/>
          <a:lstStyle/>
          <a:p>
            <a:fld id="{1D4DB10E-F3E0-46B7-A627-DDAED89BC122}" type="slidenum">
              <a:rPr lang="en-US" smtClean="0"/>
              <a:pPr/>
              <a:t>25</a:t>
            </a:fld>
            <a:endParaRPr lang="en-US"/>
          </a:p>
        </p:txBody>
      </p:sp>
    </p:spTree>
    <p:extLst>
      <p:ext uri="{BB962C8B-B14F-4D97-AF65-F5344CB8AC3E}">
        <p14:creationId xmlns:p14="http://schemas.microsoft.com/office/powerpoint/2010/main" val="3415888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p:txBody>
          <a:bodyPr vert="horz" lIns="91440" tIns="45720" rIns="91440" bIns="45720" rtlCol="0" anchor="t">
            <a:normAutofit/>
          </a:bodyPr>
          <a:lstStyle/>
          <a:p>
            <a:pPr>
              <a:buNone/>
            </a:pPr>
            <a:r>
              <a:rPr lang="en-US" sz="1800"/>
              <a:t>Motors. (n.d.). Retrieved October 2, 2018, from http://www.evwest.com/catalog/index.php?cPath=8</a:t>
            </a:r>
          </a:p>
          <a:p>
            <a:pPr>
              <a:buNone/>
            </a:pPr>
            <a:r>
              <a:rPr lang="en-US" sz="1800"/>
              <a:t>Fuel Economy Retrieved October 2, 2018, from https://www.fueleconomy.gov/feg/hybridtech.shtml.</a:t>
            </a:r>
          </a:p>
          <a:p>
            <a:pPr>
              <a:buNone/>
            </a:pPr>
            <a:r>
              <a:rPr lang="en-US" sz="1800"/>
              <a:t>800hp Electric Pickup Retrieved October 3, 2018, from https://www.hardworkingtrucks.com/rivian-reveals-chassis-of-800-hp-electric-pickup/</a:t>
            </a:r>
          </a:p>
          <a:p>
            <a:pPr marL="0" indent="0">
              <a:buNone/>
            </a:pPr>
            <a:endParaRPr lang="en-US" sz="1800"/>
          </a:p>
          <a:p>
            <a:pPr marL="0" indent="0">
              <a:buNone/>
            </a:pPr>
            <a:endParaRPr lang="en-US" sz="1200"/>
          </a:p>
        </p:txBody>
      </p:sp>
      <p:sp>
        <p:nvSpPr>
          <p:cNvPr id="4" name="Slide Number Placeholder 3"/>
          <p:cNvSpPr>
            <a:spLocks noGrp="1"/>
          </p:cNvSpPr>
          <p:nvPr>
            <p:ph type="sldNum" sz="quarter" idx="4"/>
          </p:nvPr>
        </p:nvSpPr>
        <p:spPr/>
        <p:txBody>
          <a:bodyPr/>
          <a:lstStyle/>
          <a:p>
            <a:fld id="{1D4DB10E-F3E0-46B7-A627-DDAED89BC122}" type="slidenum">
              <a:rPr lang="en-US" smtClean="0"/>
              <a:pPr/>
              <a:t>26</a:t>
            </a:fld>
            <a:endParaRPr lang="en-US"/>
          </a:p>
        </p:txBody>
      </p:sp>
      <p:pic>
        <p:nvPicPr>
          <p:cNvPr id="6" name="Graphic 5">
            <a:extLst>
              <a:ext uri="{FF2B5EF4-FFF2-40B4-BE49-F238E27FC236}">
                <a16:creationId xmlns:a16="http://schemas.microsoft.com/office/drawing/2014/main" id="{5FAB3B11-3381-427A-88D1-03CCED8FC7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0608" y="693559"/>
            <a:ext cx="668694" cy="668694"/>
          </a:xfrm>
          <a:prstGeom prst="rect">
            <a:avLst/>
          </a:prstGeom>
        </p:spPr>
      </p:pic>
    </p:spTree>
    <p:extLst>
      <p:ext uri="{BB962C8B-B14F-4D97-AF65-F5344CB8AC3E}">
        <p14:creationId xmlns:p14="http://schemas.microsoft.com/office/powerpoint/2010/main" val="240783392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Questions</a:t>
            </a:r>
          </a:p>
        </p:txBody>
      </p:sp>
      <p:sp>
        <p:nvSpPr>
          <p:cNvPr id="4" name="Slide Number Placeholder 3"/>
          <p:cNvSpPr>
            <a:spLocks noGrp="1"/>
          </p:cNvSpPr>
          <p:nvPr>
            <p:ph type="sldNum" sz="quarter" idx="4"/>
          </p:nvPr>
        </p:nvSpPr>
        <p:spPr/>
        <p:txBody>
          <a:bodyPr/>
          <a:lstStyle/>
          <a:p>
            <a:fld id="{1D4DB10E-F3E0-46B7-A627-DDAED89BC122}" type="slidenum">
              <a:rPr lang="en-US" smtClean="0"/>
              <a:pPr/>
              <a:t>27</a:t>
            </a:fld>
            <a:endParaRPr lang="en-US"/>
          </a:p>
        </p:txBody>
      </p:sp>
      <p:sp>
        <p:nvSpPr>
          <p:cNvPr id="8" name="Content Placeholder 7">
            <a:extLst>
              <a:ext uri="{FF2B5EF4-FFF2-40B4-BE49-F238E27FC236}">
                <a16:creationId xmlns:a16="http://schemas.microsoft.com/office/drawing/2014/main" id="{313BDFF1-AA63-4521-B339-C5434D04D0C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73266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C5B6C-85BA-40EA-AAF4-D8B30E487EC0}"/>
              </a:ext>
            </a:extLst>
          </p:cNvPr>
          <p:cNvSpPr>
            <a:spLocks noGrp="1"/>
          </p:cNvSpPr>
          <p:nvPr>
            <p:ph type="title"/>
          </p:nvPr>
        </p:nvSpPr>
        <p:spPr/>
        <p:txBody>
          <a:bodyPr/>
          <a:lstStyle/>
          <a:p>
            <a:endParaRPr lang="en-US"/>
          </a:p>
        </p:txBody>
      </p:sp>
      <p:graphicFrame>
        <p:nvGraphicFramePr>
          <p:cNvPr id="7" name="Content Placeholder 6">
            <a:extLst>
              <a:ext uri="{FF2B5EF4-FFF2-40B4-BE49-F238E27FC236}">
                <a16:creationId xmlns:a16="http://schemas.microsoft.com/office/drawing/2014/main" id="{B33EB966-FF2D-475C-94A9-6250059685B2}"/>
              </a:ext>
            </a:extLst>
          </p:cNvPr>
          <p:cNvGraphicFramePr>
            <a:graphicFrameLocks noGrp="1"/>
          </p:cNvGraphicFramePr>
          <p:nvPr>
            <p:ph sz="half" idx="1"/>
            <p:extLst>
              <p:ext uri="{D42A27DB-BD31-4B8C-83A1-F6EECF244321}">
                <p14:modId xmlns:p14="http://schemas.microsoft.com/office/powerpoint/2010/main" val="411420740"/>
              </p:ext>
            </p:extLst>
          </p:nvPr>
        </p:nvGraphicFramePr>
        <p:xfrm>
          <a:off x="0" y="-20006"/>
          <a:ext cx="12191999" cy="5874160"/>
        </p:xfrm>
        <a:graphic>
          <a:graphicData uri="http://schemas.openxmlformats.org/drawingml/2006/table">
            <a:tbl>
              <a:tblPr>
                <a:tableStyleId>{5C22544A-7EE6-4342-B048-85BDC9FD1C3A}</a:tableStyleId>
              </a:tblPr>
              <a:tblGrid>
                <a:gridCol w="765146">
                  <a:extLst>
                    <a:ext uri="{9D8B030D-6E8A-4147-A177-3AD203B41FA5}">
                      <a16:colId xmlns:a16="http://schemas.microsoft.com/office/drawing/2014/main" val="65804520"/>
                    </a:ext>
                  </a:extLst>
                </a:gridCol>
                <a:gridCol w="1228261">
                  <a:extLst>
                    <a:ext uri="{9D8B030D-6E8A-4147-A177-3AD203B41FA5}">
                      <a16:colId xmlns:a16="http://schemas.microsoft.com/office/drawing/2014/main" val="3064511680"/>
                    </a:ext>
                  </a:extLst>
                </a:gridCol>
                <a:gridCol w="1016840">
                  <a:extLst>
                    <a:ext uri="{9D8B030D-6E8A-4147-A177-3AD203B41FA5}">
                      <a16:colId xmlns:a16="http://schemas.microsoft.com/office/drawing/2014/main" val="3848276174"/>
                    </a:ext>
                  </a:extLst>
                </a:gridCol>
                <a:gridCol w="1953136">
                  <a:extLst>
                    <a:ext uri="{9D8B030D-6E8A-4147-A177-3AD203B41FA5}">
                      <a16:colId xmlns:a16="http://schemas.microsoft.com/office/drawing/2014/main" val="3316375050"/>
                    </a:ext>
                  </a:extLst>
                </a:gridCol>
                <a:gridCol w="1651106">
                  <a:extLst>
                    <a:ext uri="{9D8B030D-6E8A-4147-A177-3AD203B41FA5}">
                      <a16:colId xmlns:a16="http://schemas.microsoft.com/office/drawing/2014/main" val="285862410"/>
                    </a:ext>
                  </a:extLst>
                </a:gridCol>
                <a:gridCol w="814522">
                  <a:extLst>
                    <a:ext uri="{9D8B030D-6E8A-4147-A177-3AD203B41FA5}">
                      <a16:colId xmlns:a16="http://schemas.microsoft.com/office/drawing/2014/main" val="152379511"/>
                    </a:ext>
                  </a:extLst>
                </a:gridCol>
                <a:gridCol w="212384">
                  <a:extLst>
                    <a:ext uri="{9D8B030D-6E8A-4147-A177-3AD203B41FA5}">
                      <a16:colId xmlns:a16="http://schemas.microsoft.com/office/drawing/2014/main" val="2200982627"/>
                    </a:ext>
                  </a:extLst>
                </a:gridCol>
                <a:gridCol w="604064">
                  <a:extLst>
                    <a:ext uri="{9D8B030D-6E8A-4147-A177-3AD203B41FA5}">
                      <a16:colId xmlns:a16="http://schemas.microsoft.com/office/drawing/2014/main" val="4176126116"/>
                    </a:ext>
                  </a:extLst>
                </a:gridCol>
                <a:gridCol w="795348">
                  <a:extLst>
                    <a:ext uri="{9D8B030D-6E8A-4147-A177-3AD203B41FA5}">
                      <a16:colId xmlns:a16="http://schemas.microsoft.com/office/drawing/2014/main" val="1921864790"/>
                    </a:ext>
                  </a:extLst>
                </a:gridCol>
                <a:gridCol w="624198">
                  <a:extLst>
                    <a:ext uri="{9D8B030D-6E8A-4147-A177-3AD203B41FA5}">
                      <a16:colId xmlns:a16="http://schemas.microsoft.com/office/drawing/2014/main" val="218869745"/>
                    </a:ext>
                  </a:extLst>
                </a:gridCol>
                <a:gridCol w="593995">
                  <a:extLst>
                    <a:ext uri="{9D8B030D-6E8A-4147-A177-3AD203B41FA5}">
                      <a16:colId xmlns:a16="http://schemas.microsoft.com/office/drawing/2014/main" val="3520575609"/>
                    </a:ext>
                  </a:extLst>
                </a:gridCol>
                <a:gridCol w="593995">
                  <a:extLst>
                    <a:ext uri="{9D8B030D-6E8A-4147-A177-3AD203B41FA5}">
                      <a16:colId xmlns:a16="http://schemas.microsoft.com/office/drawing/2014/main" val="2021066412"/>
                    </a:ext>
                  </a:extLst>
                </a:gridCol>
                <a:gridCol w="664468">
                  <a:extLst>
                    <a:ext uri="{9D8B030D-6E8A-4147-A177-3AD203B41FA5}">
                      <a16:colId xmlns:a16="http://schemas.microsoft.com/office/drawing/2014/main" val="170119744"/>
                    </a:ext>
                  </a:extLst>
                </a:gridCol>
                <a:gridCol w="674536">
                  <a:extLst>
                    <a:ext uri="{9D8B030D-6E8A-4147-A177-3AD203B41FA5}">
                      <a16:colId xmlns:a16="http://schemas.microsoft.com/office/drawing/2014/main" val="391617691"/>
                    </a:ext>
                  </a:extLst>
                </a:gridCol>
              </a:tblGrid>
              <a:tr h="527716">
                <a:tc>
                  <a:txBody>
                    <a:bodyPr/>
                    <a:lstStyle/>
                    <a:p>
                      <a:pPr algn="ctr" fontAlgn="ctr"/>
                      <a:r>
                        <a:rPr lang="en-US" sz="400" u="none" strike="noStrike">
                          <a:effectLst/>
                        </a:rPr>
                        <a:t>Part #</a:t>
                      </a:r>
                      <a:endParaRPr lang="en-US" sz="400" b="1" i="0" u="none" strike="noStrike">
                        <a:solidFill>
                          <a:srgbClr val="FFFFFF"/>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Part Name</a:t>
                      </a:r>
                      <a:endParaRPr lang="en-US" sz="400" b="1" i="0" u="none" strike="noStrike">
                        <a:solidFill>
                          <a:srgbClr val="FFFFFF"/>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Revision</a:t>
                      </a:r>
                      <a:endParaRPr lang="en-US" sz="400" b="1" i="0" u="none" strike="noStrike">
                        <a:solidFill>
                          <a:srgbClr val="FFFFFF"/>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Description</a:t>
                      </a:r>
                      <a:endParaRPr lang="en-US" sz="400" b="1" i="0" u="none" strike="noStrike">
                        <a:solidFill>
                          <a:srgbClr val="FFFFFF"/>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Specifications</a:t>
                      </a:r>
                      <a:endParaRPr lang="en-US" sz="400" b="1" i="0" u="none" strike="noStrike">
                        <a:solidFill>
                          <a:srgbClr val="FFFFFF"/>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Quantity</a:t>
                      </a:r>
                      <a:endParaRPr lang="en-US" sz="400" b="1" i="0" u="none" strike="noStrike">
                        <a:solidFill>
                          <a:srgbClr val="FFFFFF"/>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Unit of Measure</a:t>
                      </a:r>
                      <a:endParaRPr lang="en-US" sz="400" b="1" i="0" u="none" strike="noStrike">
                        <a:solidFill>
                          <a:srgbClr val="FFFFFF"/>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Unit Cost</a:t>
                      </a:r>
                      <a:endParaRPr lang="en-US" sz="400" b="1" i="0" u="none" strike="noStrike">
                        <a:solidFill>
                          <a:srgbClr val="FFFFFF"/>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Vendor Name</a:t>
                      </a:r>
                      <a:endParaRPr lang="en-US" sz="400" b="1" i="0" u="none" strike="noStrike">
                        <a:solidFill>
                          <a:srgbClr val="FFFFFF"/>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Ordered?</a:t>
                      </a:r>
                      <a:endParaRPr lang="en-US" sz="400" b="1" i="0" u="none" strike="noStrike">
                        <a:solidFill>
                          <a:srgbClr val="FFFFFF"/>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Estimated Delivery</a:t>
                      </a:r>
                      <a:endParaRPr lang="en-US" sz="400" b="1" i="0" u="none" strike="noStrike">
                        <a:solidFill>
                          <a:srgbClr val="FFFFFF"/>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Arrival Date</a:t>
                      </a:r>
                      <a:endParaRPr lang="en-US" sz="400" b="1" i="0" u="none" strike="noStrike">
                        <a:solidFill>
                          <a:srgbClr val="FFFFFF"/>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Maturity</a:t>
                      </a:r>
                      <a:endParaRPr lang="en-US" sz="400" b="1" i="0" u="none" strike="noStrike">
                        <a:solidFill>
                          <a:srgbClr val="FFFFFF"/>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Cost</a:t>
                      </a:r>
                      <a:endParaRPr lang="en-US" sz="400" b="1" i="0" u="none" strike="noStrike">
                        <a:solidFill>
                          <a:srgbClr val="FFFFFF"/>
                        </a:solidFill>
                        <a:effectLst/>
                        <a:latin typeface="Times New Roman" panose="02020603050405020304" pitchFamily="18" charset="0"/>
                      </a:endParaRPr>
                    </a:p>
                  </a:txBody>
                  <a:tcPr marL="2567" marR="2567" marT="2567" marB="0" anchor="ctr"/>
                </a:tc>
                <a:extLst>
                  <a:ext uri="{0D108BD9-81ED-4DB2-BD59-A6C34878D82A}">
                    <a16:rowId xmlns:a16="http://schemas.microsoft.com/office/drawing/2014/main" val="255118630"/>
                  </a:ext>
                </a:extLst>
              </a:tr>
              <a:tr h="343803">
                <a:tc>
                  <a:txBody>
                    <a:bodyPr/>
                    <a:lstStyle/>
                    <a:p>
                      <a:pPr algn="ctr" fontAlgn="ctr"/>
                      <a:r>
                        <a:rPr lang="en-US" sz="400" u="none" strike="noStrike">
                          <a:effectLst/>
                        </a:rPr>
                        <a:t>295B9-3NF0A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Battery</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Nissan Leaf battery pack to be used with the built battery management system</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Single packs that will contain four cells each</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2</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Each</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85.00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Miami hybrid</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No</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0.38</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170.00 </a:t>
                      </a:r>
                      <a:endParaRPr lang="en-US" sz="400" b="0" i="0" u="none" strike="noStrike">
                        <a:solidFill>
                          <a:srgbClr val="000000"/>
                        </a:solidFill>
                        <a:effectLst/>
                        <a:latin typeface="Times New Roman" panose="02020603050405020304" pitchFamily="18" charset="0"/>
                      </a:endParaRPr>
                    </a:p>
                  </a:txBody>
                  <a:tcPr marL="2567" marR="2567" marT="2567" marB="0" anchor="ctr"/>
                </a:tc>
                <a:extLst>
                  <a:ext uri="{0D108BD9-81ED-4DB2-BD59-A6C34878D82A}">
                    <a16:rowId xmlns:a16="http://schemas.microsoft.com/office/drawing/2014/main" val="963504328"/>
                  </a:ext>
                </a:extLst>
              </a:tr>
              <a:tr h="229202">
                <a:tc>
                  <a:txBody>
                    <a:bodyPr/>
                    <a:lstStyle/>
                    <a:p>
                      <a:pPr algn="ctr" fontAlgn="ctr"/>
                      <a:r>
                        <a:rPr lang="en-US" sz="400" u="none" strike="noStrike">
                          <a:effectLst/>
                        </a:rPr>
                        <a:t>1NYK7</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Aluminum 6061 Sheets</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Will surround the battery to act as a protective box</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1/4 in x 24 in x 24 in</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3</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Each</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191.84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Grainger</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No</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0.38</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575.52 </a:t>
                      </a:r>
                      <a:endParaRPr lang="en-US" sz="400" b="0" i="0" u="none" strike="noStrike">
                        <a:solidFill>
                          <a:srgbClr val="000000"/>
                        </a:solidFill>
                        <a:effectLst/>
                        <a:latin typeface="Times New Roman" panose="02020603050405020304" pitchFamily="18" charset="0"/>
                      </a:endParaRPr>
                    </a:p>
                  </a:txBody>
                  <a:tcPr marL="2567" marR="2567" marT="2567" marB="0" anchor="ctr"/>
                </a:tc>
                <a:extLst>
                  <a:ext uri="{0D108BD9-81ED-4DB2-BD59-A6C34878D82A}">
                    <a16:rowId xmlns:a16="http://schemas.microsoft.com/office/drawing/2014/main" val="3477439654"/>
                  </a:ext>
                </a:extLst>
              </a:tr>
              <a:tr h="229202">
                <a:tc>
                  <a:txBody>
                    <a:bodyPr/>
                    <a:lstStyle/>
                    <a:p>
                      <a:pPr algn="ctr" fontAlgn="ctr"/>
                      <a:r>
                        <a:rPr lang="en-US" sz="400" u="none" strike="noStrike">
                          <a:effectLst/>
                        </a:rPr>
                        <a:t>8514K74</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Damping Material</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Prevents damage to internal box components due to shock and vibration</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3/8 in x 24 in x 24 in</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1</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Each</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227.31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McMaster-Carr</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No</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0.38</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227.31 </a:t>
                      </a:r>
                      <a:endParaRPr lang="en-US" sz="400" b="0" i="0" u="none" strike="noStrike">
                        <a:solidFill>
                          <a:srgbClr val="000000"/>
                        </a:solidFill>
                        <a:effectLst/>
                        <a:latin typeface="Times New Roman" panose="02020603050405020304" pitchFamily="18" charset="0"/>
                      </a:endParaRPr>
                    </a:p>
                  </a:txBody>
                  <a:tcPr marL="2567" marR="2567" marT="2567" marB="0" anchor="ctr"/>
                </a:tc>
                <a:extLst>
                  <a:ext uri="{0D108BD9-81ED-4DB2-BD59-A6C34878D82A}">
                    <a16:rowId xmlns:a16="http://schemas.microsoft.com/office/drawing/2014/main" val="4180507042"/>
                  </a:ext>
                </a:extLst>
              </a:tr>
              <a:tr h="343803">
                <a:tc>
                  <a:txBody>
                    <a:bodyPr/>
                    <a:lstStyle/>
                    <a:p>
                      <a:pPr algn="l" fontAlgn="b"/>
                      <a:r>
                        <a:rPr lang="en-US" sz="400" u="none" strike="noStrike">
                          <a:effectLst/>
                        </a:rPr>
                        <a:t>CL-W019-OS00TR-A</a:t>
                      </a:r>
                      <a:endParaRPr lang="en-US" sz="400" b="0" i="0" u="none" strike="noStrike">
                        <a:solidFill>
                          <a:srgbClr val="4D4D4D"/>
                        </a:solidFill>
                        <a:effectLst/>
                        <a:latin typeface="Times New Roman" panose="02020603050405020304" pitchFamily="18" charset="0"/>
                      </a:endParaRPr>
                    </a:p>
                  </a:txBody>
                  <a:tcPr marL="2567" marR="2567" marT="2567" marB="0" anchor="b"/>
                </a:tc>
                <a:tc>
                  <a:txBody>
                    <a:bodyPr/>
                    <a:lstStyle/>
                    <a:p>
                      <a:pPr algn="ctr" fontAlgn="ctr"/>
                      <a:r>
                        <a:rPr lang="en-US" sz="400" u="none" strike="noStrike">
                          <a:effectLst/>
                        </a:rPr>
                        <a:t>Thermaltake Transparent Hose</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Carrys the liquid coolant between the battery and the heat exchanger</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Inside Diameter: 1/2"(13 mm )</a:t>
                      </a:r>
                      <a:br>
                        <a:rPr lang="en-US" sz="400" u="none" strike="noStrike">
                          <a:effectLst/>
                        </a:rPr>
                      </a:br>
                      <a:r>
                        <a:rPr lang="en-US" sz="400" u="none" strike="noStrike">
                          <a:effectLst/>
                        </a:rPr>
                        <a:t>Outside Diameter: 3/4"(19 mm)</a:t>
                      </a:r>
                      <a:br>
                        <a:rPr lang="en-US" sz="400" u="none" strike="noStrike">
                          <a:effectLst/>
                        </a:rPr>
                      </a:br>
                      <a:r>
                        <a:rPr lang="en-US" sz="400" u="none" strike="noStrike">
                          <a:effectLst/>
                        </a:rPr>
                        <a:t>Length: 6.5' (200 cm)</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1</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m</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8.08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Newegg.com</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No</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0.38</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8.08 </a:t>
                      </a:r>
                      <a:endParaRPr lang="en-US" sz="400" b="0" i="0" u="none" strike="noStrike">
                        <a:solidFill>
                          <a:srgbClr val="000000"/>
                        </a:solidFill>
                        <a:effectLst/>
                        <a:latin typeface="Times New Roman" panose="02020603050405020304" pitchFamily="18" charset="0"/>
                      </a:endParaRPr>
                    </a:p>
                  </a:txBody>
                  <a:tcPr marL="2567" marR="2567" marT="2567" marB="0" anchor="ctr"/>
                </a:tc>
                <a:extLst>
                  <a:ext uri="{0D108BD9-81ED-4DB2-BD59-A6C34878D82A}">
                    <a16:rowId xmlns:a16="http://schemas.microsoft.com/office/drawing/2014/main" val="999259538"/>
                  </a:ext>
                </a:extLst>
              </a:tr>
              <a:tr h="229202">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Hose Fittings</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Connect components (battery, heat exchanger, etc.) to hoses</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Each</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Lowes</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No</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0.31</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   </a:t>
                      </a:r>
                      <a:endParaRPr lang="en-US" sz="400" b="0" i="0" u="none" strike="noStrike">
                        <a:solidFill>
                          <a:srgbClr val="000000"/>
                        </a:solidFill>
                        <a:effectLst/>
                        <a:latin typeface="Times New Roman" panose="02020603050405020304" pitchFamily="18" charset="0"/>
                      </a:endParaRPr>
                    </a:p>
                  </a:txBody>
                  <a:tcPr marL="2567" marR="2567" marT="2567" marB="0" anchor="ctr"/>
                </a:tc>
                <a:extLst>
                  <a:ext uri="{0D108BD9-81ED-4DB2-BD59-A6C34878D82A}">
                    <a16:rowId xmlns:a16="http://schemas.microsoft.com/office/drawing/2014/main" val="3674277556"/>
                  </a:ext>
                </a:extLst>
              </a:tr>
              <a:tr h="229202">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Hose Clamps</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Firmly retain hoses on hose fittings, prevents leaks</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Each</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Lowes</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No</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0.31</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   </a:t>
                      </a:r>
                      <a:endParaRPr lang="en-US" sz="400" b="0" i="0" u="none" strike="noStrike">
                        <a:solidFill>
                          <a:srgbClr val="000000"/>
                        </a:solidFill>
                        <a:effectLst/>
                        <a:latin typeface="Times New Roman" panose="02020603050405020304" pitchFamily="18" charset="0"/>
                      </a:endParaRPr>
                    </a:p>
                  </a:txBody>
                  <a:tcPr marL="2567" marR="2567" marT="2567" marB="0" anchor="ctr"/>
                </a:tc>
                <a:extLst>
                  <a:ext uri="{0D108BD9-81ED-4DB2-BD59-A6C34878D82A}">
                    <a16:rowId xmlns:a16="http://schemas.microsoft.com/office/drawing/2014/main" val="3205665913"/>
                  </a:ext>
                </a:extLst>
              </a:tr>
              <a:tr h="229202">
                <a:tc>
                  <a:txBody>
                    <a:bodyPr/>
                    <a:lstStyle/>
                    <a:p>
                      <a:pPr algn="ctr" fontAlgn="ctr"/>
                      <a:r>
                        <a:rPr lang="en-US" sz="400" u="none" strike="noStrike">
                          <a:effectLst/>
                        </a:rPr>
                        <a:t>AF120</a:t>
                      </a:r>
                      <a:endParaRPr lang="en-US" sz="400" b="0" i="0" u="none" strike="noStrike">
                        <a:solidFill>
                          <a:srgbClr val="4D4D4D"/>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Fan</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Provides airflow over heat exchanger during low natural air flow conditions</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1</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Each</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Newegg.com</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No</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0.35</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   </a:t>
                      </a:r>
                      <a:endParaRPr lang="en-US" sz="400" b="0" i="0" u="none" strike="noStrike">
                        <a:solidFill>
                          <a:srgbClr val="000000"/>
                        </a:solidFill>
                        <a:effectLst/>
                        <a:latin typeface="Times New Roman" panose="02020603050405020304" pitchFamily="18" charset="0"/>
                      </a:endParaRPr>
                    </a:p>
                  </a:txBody>
                  <a:tcPr marL="2567" marR="2567" marT="2567" marB="0" anchor="ctr"/>
                </a:tc>
                <a:extLst>
                  <a:ext uri="{0D108BD9-81ED-4DB2-BD59-A6C34878D82A}">
                    <a16:rowId xmlns:a16="http://schemas.microsoft.com/office/drawing/2014/main" val="3175223856"/>
                  </a:ext>
                </a:extLst>
              </a:tr>
              <a:tr h="213731">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Heat Exchanger</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Rids heat from the coolant into the atmosphere</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1</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Each</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No</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0.27</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   </a:t>
                      </a:r>
                      <a:endParaRPr lang="en-US" sz="400" b="0" i="0" u="none" strike="noStrike">
                        <a:solidFill>
                          <a:srgbClr val="000000"/>
                        </a:solidFill>
                        <a:effectLst/>
                        <a:latin typeface="Times New Roman" panose="02020603050405020304" pitchFamily="18" charset="0"/>
                      </a:endParaRPr>
                    </a:p>
                  </a:txBody>
                  <a:tcPr marL="2567" marR="2567" marT="2567" marB="0" anchor="ctr"/>
                </a:tc>
                <a:extLst>
                  <a:ext uri="{0D108BD9-81ED-4DB2-BD59-A6C34878D82A}">
                    <a16:rowId xmlns:a16="http://schemas.microsoft.com/office/drawing/2014/main" val="1982900"/>
                  </a:ext>
                </a:extLst>
              </a:tr>
              <a:tr h="231405">
                <a:tc>
                  <a:txBody>
                    <a:bodyPr/>
                    <a:lstStyle/>
                    <a:p>
                      <a:pPr algn="ctr" fontAlgn="ctr"/>
                      <a:r>
                        <a:rPr lang="en-US" sz="400" u="none" strike="noStrike">
                          <a:effectLst/>
                        </a:rPr>
                        <a:t>392023004</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Bosch Water Pump</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Carries coolant through cooling system loop</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Auxiliary pump with gaskets and hardwear included</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1</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Each</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47.79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RockAuto</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No</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0.35</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47.79 </a:t>
                      </a:r>
                      <a:endParaRPr lang="en-US" sz="400" b="0" i="0" u="none" strike="noStrike">
                        <a:solidFill>
                          <a:srgbClr val="000000"/>
                        </a:solidFill>
                        <a:effectLst/>
                        <a:latin typeface="Times New Roman" panose="02020603050405020304" pitchFamily="18" charset="0"/>
                      </a:endParaRPr>
                    </a:p>
                  </a:txBody>
                  <a:tcPr marL="2567" marR="2567" marT="2567" marB="0" anchor="ctr"/>
                </a:tc>
                <a:extLst>
                  <a:ext uri="{0D108BD9-81ED-4DB2-BD59-A6C34878D82A}">
                    <a16:rowId xmlns:a16="http://schemas.microsoft.com/office/drawing/2014/main" val="3738143443"/>
                  </a:ext>
                </a:extLst>
              </a:tr>
              <a:tr h="343803">
                <a:tc>
                  <a:txBody>
                    <a:bodyPr/>
                    <a:lstStyle/>
                    <a:p>
                      <a:pPr algn="ctr" fontAlgn="ctr"/>
                      <a:r>
                        <a:rPr lang="en-US" sz="400" u="none" strike="noStrike">
                          <a:effectLst/>
                        </a:rPr>
                        <a:t>9268</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Battery Management System</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Controls battery input and output prameters to maintain desired performance</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Build to order</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1</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Each</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168.00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AA Portable</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No</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0.35</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168.00 </a:t>
                      </a:r>
                      <a:endParaRPr lang="en-US" sz="400" b="0" i="0" u="none" strike="noStrike">
                        <a:solidFill>
                          <a:srgbClr val="000000"/>
                        </a:solidFill>
                        <a:effectLst/>
                        <a:latin typeface="Times New Roman" panose="02020603050405020304" pitchFamily="18" charset="0"/>
                      </a:endParaRPr>
                    </a:p>
                  </a:txBody>
                  <a:tcPr marL="2567" marR="2567" marT="2567" marB="0" anchor="ctr"/>
                </a:tc>
                <a:extLst>
                  <a:ext uri="{0D108BD9-81ED-4DB2-BD59-A6C34878D82A}">
                    <a16:rowId xmlns:a16="http://schemas.microsoft.com/office/drawing/2014/main" val="3556083640"/>
                  </a:ext>
                </a:extLst>
              </a:tr>
              <a:tr h="229202">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Microprocessor</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Handles the functions of the water pump</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1</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Each</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No</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0.27</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   </a:t>
                      </a:r>
                      <a:endParaRPr lang="en-US" sz="400" b="0" i="0" u="none" strike="noStrike">
                        <a:solidFill>
                          <a:srgbClr val="000000"/>
                        </a:solidFill>
                        <a:effectLst/>
                        <a:latin typeface="Times New Roman" panose="02020603050405020304" pitchFamily="18" charset="0"/>
                      </a:endParaRPr>
                    </a:p>
                  </a:txBody>
                  <a:tcPr marL="2567" marR="2567" marT="2567" marB="0" anchor="ctr"/>
                </a:tc>
                <a:extLst>
                  <a:ext uri="{0D108BD9-81ED-4DB2-BD59-A6C34878D82A}">
                    <a16:rowId xmlns:a16="http://schemas.microsoft.com/office/drawing/2014/main" val="422975150"/>
                  </a:ext>
                </a:extLst>
              </a:tr>
              <a:tr h="343803">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Wiring</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Used to connect the microprocessor to batteries, resistors, thermistors, and voltmeters</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Each</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No</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0.27</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   </a:t>
                      </a:r>
                      <a:endParaRPr lang="en-US" sz="400" b="0" i="0" u="none" strike="noStrike">
                        <a:solidFill>
                          <a:srgbClr val="000000"/>
                        </a:solidFill>
                        <a:effectLst/>
                        <a:latin typeface="Times New Roman" panose="02020603050405020304" pitchFamily="18" charset="0"/>
                      </a:endParaRPr>
                    </a:p>
                  </a:txBody>
                  <a:tcPr marL="2567" marR="2567" marT="2567" marB="0" anchor="ctr"/>
                </a:tc>
                <a:extLst>
                  <a:ext uri="{0D108BD9-81ED-4DB2-BD59-A6C34878D82A}">
                    <a16:rowId xmlns:a16="http://schemas.microsoft.com/office/drawing/2014/main" val="3496306854"/>
                  </a:ext>
                </a:extLst>
              </a:tr>
              <a:tr h="213731">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Resistors</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Used in the BMS system</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Each</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No</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0.27</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   </a:t>
                      </a:r>
                      <a:endParaRPr lang="en-US" sz="400" b="0" i="0" u="none" strike="noStrike">
                        <a:solidFill>
                          <a:srgbClr val="000000"/>
                        </a:solidFill>
                        <a:effectLst/>
                        <a:latin typeface="Times New Roman" panose="02020603050405020304" pitchFamily="18" charset="0"/>
                      </a:endParaRPr>
                    </a:p>
                  </a:txBody>
                  <a:tcPr marL="2567" marR="2567" marT="2567" marB="0" anchor="ctr"/>
                </a:tc>
                <a:extLst>
                  <a:ext uri="{0D108BD9-81ED-4DB2-BD59-A6C34878D82A}">
                    <a16:rowId xmlns:a16="http://schemas.microsoft.com/office/drawing/2014/main" val="1427199671"/>
                  </a:ext>
                </a:extLst>
              </a:tr>
              <a:tr h="343803">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Thermistors</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measure battery temperature to relay to the BMS and ensure safe operating parameters</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Each</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Grainger</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No</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0.31</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   </a:t>
                      </a:r>
                      <a:endParaRPr lang="en-US" sz="400" b="0" i="0" u="none" strike="noStrike">
                        <a:solidFill>
                          <a:srgbClr val="000000"/>
                        </a:solidFill>
                        <a:effectLst/>
                        <a:latin typeface="Times New Roman" panose="02020603050405020304" pitchFamily="18" charset="0"/>
                      </a:endParaRPr>
                    </a:p>
                  </a:txBody>
                  <a:tcPr marL="2567" marR="2567" marT="2567" marB="0" anchor="ctr"/>
                </a:tc>
                <a:extLst>
                  <a:ext uri="{0D108BD9-81ED-4DB2-BD59-A6C34878D82A}">
                    <a16:rowId xmlns:a16="http://schemas.microsoft.com/office/drawing/2014/main" val="2210971830"/>
                  </a:ext>
                </a:extLst>
              </a:tr>
              <a:tr h="343803">
                <a:tc>
                  <a:txBody>
                    <a:bodyPr/>
                    <a:lstStyle/>
                    <a:p>
                      <a:pPr algn="ctr" fontAlgn="ctr"/>
                      <a:r>
                        <a:rPr lang="en-US" sz="400" u="none" strike="noStrike">
                          <a:effectLst/>
                        </a:rPr>
                        <a:t>10G492</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Rubber Seals</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Provides water diversion from sensitive electronic components interal to the box</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pl-PL" sz="400" u="none" strike="noStrike">
                          <a:effectLst/>
                        </a:rPr>
                        <a:t>0.25" W, 25 ft L</a:t>
                      </a:r>
                      <a:endParaRPr lang="pl-PL"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Each</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24.50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Grainger</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No</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0.38</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   </a:t>
                      </a:r>
                      <a:endParaRPr lang="en-US" sz="400" b="0" i="0" u="none" strike="noStrike">
                        <a:solidFill>
                          <a:srgbClr val="000000"/>
                        </a:solidFill>
                        <a:effectLst/>
                        <a:latin typeface="Times New Roman" panose="02020603050405020304" pitchFamily="18" charset="0"/>
                      </a:endParaRPr>
                    </a:p>
                  </a:txBody>
                  <a:tcPr marL="2567" marR="2567" marT="2567" marB="0" anchor="ctr"/>
                </a:tc>
                <a:extLst>
                  <a:ext uri="{0D108BD9-81ED-4DB2-BD59-A6C34878D82A}">
                    <a16:rowId xmlns:a16="http://schemas.microsoft.com/office/drawing/2014/main" val="3212045994"/>
                  </a:ext>
                </a:extLst>
              </a:tr>
              <a:tr h="213731">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Voltmeter</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Measures voltage</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1</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Each</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No</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0.27</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   </a:t>
                      </a:r>
                      <a:endParaRPr lang="en-US" sz="400" b="0" i="0" u="none" strike="noStrike">
                        <a:solidFill>
                          <a:srgbClr val="000000"/>
                        </a:solidFill>
                        <a:effectLst/>
                        <a:latin typeface="Times New Roman" panose="02020603050405020304" pitchFamily="18" charset="0"/>
                      </a:endParaRPr>
                    </a:p>
                  </a:txBody>
                  <a:tcPr marL="2567" marR="2567" marT="2567" marB="0" anchor="ctr"/>
                </a:tc>
                <a:extLst>
                  <a:ext uri="{0D108BD9-81ED-4DB2-BD59-A6C34878D82A}">
                    <a16:rowId xmlns:a16="http://schemas.microsoft.com/office/drawing/2014/main" val="451451704"/>
                  </a:ext>
                </a:extLst>
              </a:tr>
              <a:tr h="229202">
                <a:tc>
                  <a:txBody>
                    <a:bodyPr/>
                    <a:lstStyle/>
                    <a:p>
                      <a:pPr algn="ctr" fontAlgn="ctr"/>
                      <a:r>
                        <a:rPr lang="en-US" sz="400" u="none" strike="noStrike">
                          <a:effectLst/>
                        </a:rPr>
                        <a:t>38HW82</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Esd Mat</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Protective equipment to be used while working with electrical system</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4ft x 3ft, Thickness: 5/8"</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1</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Each</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211.47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Grainger</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No</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0.38</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211.47 </a:t>
                      </a:r>
                      <a:endParaRPr lang="en-US" sz="400" b="0" i="0" u="none" strike="noStrike">
                        <a:solidFill>
                          <a:srgbClr val="000000"/>
                        </a:solidFill>
                        <a:effectLst/>
                        <a:latin typeface="Times New Roman" panose="02020603050405020304" pitchFamily="18" charset="0"/>
                      </a:endParaRPr>
                    </a:p>
                  </a:txBody>
                  <a:tcPr marL="2567" marR="2567" marT="2567" marB="0" anchor="ctr"/>
                </a:tc>
                <a:extLst>
                  <a:ext uri="{0D108BD9-81ED-4DB2-BD59-A6C34878D82A}">
                    <a16:rowId xmlns:a16="http://schemas.microsoft.com/office/drawing/2014/main" val="897361124"/>
                  </a:ext>
                </a:extLst>
              </a:tr>
              <a:tr h="229202">
                <a:tc>
                  <a:txBody>
                    <a:bodyPr/>
                    <a:lstStyle/>
                    <a:p>
                      <a:pPr algn="ctr" fontAlgn="ctr"/>
                      <a:r>
                        <a:rPr lang="en-US" sz="400" u="none" strike="noStrike">
                          <a:effectLst/>
                        </a:rPr>
                        <a:t>33525</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High Voltage Tool Kit</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Protective equipment to be used while working with electrical system</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Set of 13 basic insulated hand tools</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1</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Each</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926.00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Grainger</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No</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0.35</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926.00 </a:t>
                      </a:r>
                      <a:endParaRPr lang="en-US" sz="400" b="0" i="0" u="none" strike="noStrike">
                        <a:solidFill>
                          <a:srgbClr val="000000"/>
                        </a:solidFill>
                        <a:effectLst/>
                        <a:latin typeface="Times New Roman" panose="02020603050405020304" pitchFamily="18" charset="0"/>
                      </a:endParaRPr>
                    </a:p>
                  </a:txBody>
                  <a:tcPr marL="2567" marR="2567" marT="2567" marB="0" anchor="ctr"/>
                </a:tc>
                <a:extLst>
                  <a:ext uri="{0D108BD9-81ED-4DB2-BD59-A6C34878D82A}">
                    <a16:rowId xmlns:a16="http://schemas.microsoft.com/office/drawing/2014/main" val="903900783"/>
                  </a:ext>
                </a:extLst>
              </a:tr>
              <a:tr h="229202">
                <a:tc>
                  <a:txBody>
                    <a:bodyPr/>
                    <a:lstStyle/>
                    <a:p>
                      <a:pPr algn="ctr" fontAlgn="ctr"/>
                      <a:r>
                        <a:rPr lang="en-US" sz="400" u="none" strike="noStrike">
                          <a:effectLst/>
                        </a:rPr>
                        <a:t>53PZ88</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High Voltage Face Mask</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Protective equipment to be used while working with electrical system</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Color: Lime</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2</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Each</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21.15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Grainger</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No</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0.38</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42.30 </a:t>
                      </a:r>
                      <a:endParaRPr lang="en-US" sz="400" b="0" i="0" u="none" strike="noStrike">
                        <a:solidFill>
                          <a:srgbClr val="000000"/>
                        </a:solidFill>
                        <a:effectLst/>
                        <a:latin typeface="Times New Roman" panose="02020603050405020304" pitchFamily="18" charset="0"/>
                      </a:endParaRPr>
                    </a:p>
                  </a:txBody>
                  <a:tcPr marL="2567" marR="2567" marT="2567" marB="0" anchor="ctr"/>
                </a:tc>
                <a:extLst>
                  <a:ext uri="{0D108BD9-81ED-4DB2-BD59-A6C34878D82A}">
                    <a16:rowId xmlns:a16="http://schemas.microsoft.com/office/drawing/2014/main" val="1284918611"/>
                  </a:ext>
                </a:extLst>
              </a:tr>
              <a:tr h="233609">
                <a:tc>
                  <a:txBody>
                    <a:bodyPr/>
                    <a:lstStyle/>
                    <a:p>
                      <a:pPr algn="ctr" fontAlgn="ctr"/>
                      <a:r>
                        <a:rPr lang="en-US" sz="400" u="none" strike="noStrike">
                          <a:effectLst/>
                        </a:rPr>
                        <a:t>4JD54</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High Voltage Gloves</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Protective equipment to be used while working with electrical system</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Class 00</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1</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Each</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64.75 </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Grainger</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No</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N/A</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0.38</a:t>
                      </a:r>
                      <a:endParaRPr lang="en-US" sz="400" b="0" i="0" u="none" strike="noStrike">
                        <a:solidFill>
                          <a:srgbClr val="000000"/>
                        </a:solidFill>
                        <a:effectLst/>
                        <a:latin typeface="Times New Roman" panose="02020603050405020304" pitchFamily="18" charset="0"/>
                      </a:endParaRPr>
                    </a:p>
                  </a:txBody>
                  <a:tcPr marL="2567" marR="2567" marT="2567" marB="0" anchor="ctr"/>
                </a:tc>
                <a:tc>
                  <a:txBody>
                    <a:bodyPr/>
                    <a:lstStyle/>
                    <a:p>
                      <a:pPr algn="ctr" fontAlgn="ctr"/>
                      <a:r>
                        <a:rPr lang="en-US" sz="400" u="none" strike="noStrike">
                          <a:effectLst/>
                        </a:rPr>
                        <a:t> $        64.75 </a:t>
                      </a:r>
                      <a:endParaRPr lang="en-US" sz="400" b="0" i="0" u="none" strike="noStrike">
                        <a:solidFill>
                          <a:srgbClr val="000000"/>
                        </a:solidFill>
                        <a:effectLst/>
                        <a:latin typeface="Times New Roman" panose="02020603050405020304" pitchFamily="18" charset="0"/>
                      </a:endParaRPr>
                    </a:p>
                  </a:txBody>
                  <a:tcPr marL="2567" marR="2567" marT="2567" marB="0" anchor="ctr"/>
                </a:tc>
                <a:extLst>
                  <a:ext uri="{0D108BD9-81ED-4DB2-BD59-A6C34878D82A}">
                    <a16:rowId xmlns:a16="http://schemas.microsoft.com/office/drawing/2014/main" val="2072914701"/>
                  </a:ext>
                </a:extLst>
              </a:tr>
              <a:tr h="114601">
                <a:tc>
                  <a:txBody>
                    <a:bodyPr/>
                    <a:lstStyle/>
                    <a:p>
                      <a:pPr algn="l" fontAlgn="b"/>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b"/>
                </a:tc>
                <a:tc>
                  <a:txBody>
                    <a:bodyPr/>
                    <a:lstStyle/>
                    <a:p>
                      <a:pPr algn="l" fontAlgn="b"/>
                      <a:r>
                        <a:rPr lang="en-US" sz="400" u="none" strike="noStrike">
                          <a:effectLst/>
                        </a:rPr>
                        <a:t>Totals</a:t>
                      </a:r>
                      <a:endParaRPr lang="en-US" sz="400" b="0" i="0" u="none" strike="noStrike">
                        <a:solidFill>
                          <a:srgbClr val="000000"/>
                        </a:solidFill>
                        <a:effectLst/>
                        <a:latin typeface="Times New Roman" panose="02020603050405020304" pitchFamily="18" charset="0"/>
                      </a:endParaRPr>
                    </a:p>
                  </a:txBody>
                  <a:tcPr marL="2567" marR="2567" marT="2567" marB="0" anchor="b"/>
                </a:tc>
                <a:tc>
                  <a:txBody>
                    <a:bodyPr/>
                    <a:lstStyle/>
                    <a:p>
                      <a:pPr algn="ctr" fontAlgn="b"/>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b"/>
                </a:tc>
                <a:tc>
                  <a:txBody>
                    <a:bodyPr/>
                    <a:lstStyle/>
                    <a:p>
                      <a:pPr algn="ctr" fontAlgn="b"/>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b"/>
                </a:tc>
                <a:tc>
                  <a:txBody>
                    <a:bodyPr/>
                    <a:lstStyle/>
                    <a:p>
                      <a:pPr algn="ctr" fontAlgn="b"/>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b"/>
                </a:tc>
                <a:tc>
                  <a:txBody>
                    <a:bodyPr/>
                    <a:lstStyle/>
                    <a:p>
                      <a:pPr algn="ctr" fontAlgn="b"/>
                      <a:r>
                        <a:rPr lang="en-US" sz="400" u="none" strike="noStrike">
                          <a:effectLst/>
                        </a:rPr>
                        <a:t>18</a:t>
                      </a:r>
                      <a:endParaRPr lang="en-US" sz="400" b="0" i="0" u="none" strike="noStrike">
                        <a:solidFill>
                          <a:srgbClr val="000000"/>
                        </a:solidFill>
                        <a:effectLst/>
                        <a:latin typeface="Times New Roman" panose="02020603050405020304" pitchFamily="18" charset="0"/>
                      </a:endParaRPr>
                    </a:p>
                  </a:txBody>
                  <a:tcPr marL="2567" marR="2567" marT="2567" marB="0" anchor="b"/>
                </a:tc>
                <a:tc>
                  <a:txBody>
                    <a:bodyPr/>
                    <a:lstStyle/>
                    <a:p>
                      <a:pPr algn="ctr" fontAlgn="b"/>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b"/>
                </a:tc>
                <a:tc>
                  <a:txBody>
                    <a:bodyPr/>
                    <a:lstStyle/>
                    <a:p>
                      <a:pPr algn="ctr" fontAlgn="b"/>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b"/>
                </a:tc>
                <a:tc>
                  <a:txBody>
                    <a:bodyPr/>
                    <a:lstStyle/>
                    <a:p>
                      <a:pPr algn="ctr" fontAlgn="b"/>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b"/>
                </a:tc>
                <a:tc>
                  <a:txBody>
                    <a:bodyPr/>
                    <a:lstStyle/>
                    <a:p>
                      <a:pPr algn="ctr" fontAlgn="b"/>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b"/>
                </a:tc>
                <a:tc>
                  <a:txBody>
                    <a:bodyPr/>
                    <a:lstStyle/>
                    <a:p>
                      <a:pPr algn="ctr" fontAlgn="b"/>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b"/>
                </a:tc>
                <a:tc>
                  <a:txBody>
                    <a:bodyPr/>
                    <a:lstStyle/>
                    <a:p>
                      <a:pPr algn="ctr" fontAlgn="b"/>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b"/>
                </a:tc>
                <a:tc>
                  <a:txBody>
                    <a:bodyPr/>
                    <a:lstStyle/>
                    <a:p>
                      <a:pPr algn="ctr" fontAlgn="b"/>
                      <a:r>
                        <a:rPr lang="en-US" sz="400" u="none" strike="noStrike">
                          <a:effectLst/>
                        </a:rPr>
                        <a:t> </a:t>
                      </a:r>
                      <a:endParaRPr lang="en-US" sz="400" b="0" i="0" u="none" strike="noStrike">
                        <a:solidFill>
                          <a:srgbClr val="000000"/>
                        </a:solidFill>
                        <a:effectLst/>
                        <a:latin typeface="Times New Roman" panose="02020603050405020304" pitchFamily="18" charset="0"/>
                      </a:endParaRPr>
                    </a:p>
                  </a:txBody>
                  <a:tcPr marL="2567" marR="2567" marT="2567" marB="0" anchor="b"/>
                </a:tc>
                <a:tc>
                  <a:txBody>
                    <a:bodyPr/>
                    <a:lstStyle/>
                    <a:p>
                      <a:pPr algn="ctr" fontAlgn="b"/>
                      <a:r>
                        <a:rPr lang="en-US" sz="400" u="none" strike="noStrike" dirty="0">
                          <a:effectLst/>
                        </a:rPr>
                        <a:t> $   2,441.22 </a:t>
                      </a:r>
                      <a:endParaRPr lang="en-US" sz="400" b="1" i="0" u="none" strike="noStrike" dirty="0">
                        <a:solidFill>
                          <a:srgbClr val="000000"/>
                        </a:solidFill>
                        <a:effectLst/>
                        <a:latin typeface="Times New Roman" panose="02020603050405020304" pitchFamily="18" charset="0"/>
                      </a:endParaRPr>
                    </a:p>
                  </a:txBody>
                  <a:tcPr marL="2567" marR="2567" marT="2567" marB="0" anchor="b"/>
                </a:tc>
                <a:extLst>
                  <a:ext uri="{0D108BD9-81ED-4DB2-BD59-A6C34878D82A}">
                    <a16:rowId xmlns:a16="http://schemas.microsoft.com/office/drawing/2014/main" val="1128433803"/>
                  </a:ext>
                </a:extLst>
              </a:tr>
            </a:tbl>
          </a:graphicData>
        </a:graphic>
      </p:graphicFrame>
      <p:sp>
        <p:nvSpPr>
          <p:cNvPr id="4" name="Content Placeholder 3">
            <a:extLst>
              <a:ext uri="{FF2B5EF4-FFF2-40B4-BE49-F238E27FC236}">
                <a16:creationId xmlns:a16="http://schemas.microsoft.com/office/drawing/2014/main" id="{8C7DCA5E-9D27-45EE-8EE9-F12456A252BF}"/>
              </a:ext>
            </a:extLst>
          </p:cNvPr>
          <p:cNvSpPr>
            <a:spLocks noGrp="1"/>
          </p:cNvSpPr>
          <p:nvPr>
            <p:ph sz="half" idx="2"/>
          </p:nvPr>
        </p:nvSpPr>
        <p:spPr/>
        <p:txBody>
          <a:bodyPr/>
          <a:lstStyle/>
          <a:p>
            <a:endParaRPr lang="en-US" dirty="0"/>
          </a:p>
        </p:txBody>
      </p:sp>
      <p:sp>
        <p:nvSpPr>
          <p:cNvPr id="5" name="Slide Number Placeholder 4">
            <a:extLst>
              <a:ext uri="{FF2B5EF4-FFF2-40B4-BE49-F238E27FC236}">
                <a16:creationId xmlns:a16="http://schemas.microsoft.com/office/drawing/2014/main" id="{770A5B3C-D879-4F5C-8F40-743432CFA397}"/>
              </a:ext>
            </a:extLst>
          </p:cNvPr>
          <p:cNvSpPr>
            <a:spLocks noGrp="1"/>
          </p:cNvSpPr>
          <p:nvPr>
            <p:ph type="sldNum" sz="quarter" idx="4"/>
          </p:nvPr>
        </p:nvSpPr>
        <p:spPr/>
        <p:txBody>
          <a:bodyPr/>
          <a:lstStyle/>
          <a:p>
            <a:fld id="{1D4DB10E-F3E0-46B7-A627-DDAED89BC122}" type="slidenum">
              <a:rPr lang="en-US" smtClean="0"/>
              <a:pPr/>
              <a:t>28</a:t>
            </a:fld>
            <a:endParaRPr lang="en-US"/>
          </a:p>
        </p:txBody>
      </p:sp>
      <p:sp>
        <p:nvSpPr>
          <p:cNvPr id="6" name="Text Placeholder 5">
            <a:extLst>
              <a:ext uri="{FF2B5EF4-FFF2-40B4-BE49-F238E27FC236}">
                <a16:creationId xmlns:a16="http://schemas.microsoft.com/office/drawing/2014/main" id="{711F3E72-BBDB-4907-BB6E-94326133F54D}"/>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703174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3BEC7-58E2-4359-9EB6-259F9564D290}"/>
              </a:ext>
            </a:extLst>
          </p:cNvPr>
          <p:cNvSpPr>
            <a:spLocks noGrp="1"/>
          </p:cNvSpPr>
          <p:nvPr>
            <p:ph type="title"/>
          </p:nvPr>
        </p:nvSpPr>
        <p:spPr>
          <a:xfrm>
            <a:off x="838200" y="83023"/>
            <a:ext cx="10515600" cy="1325563"/>
          </a:xfrm>
        </p:spPr>
        <p:txBody>
          <a:bodyPr/>
          <a:lstStyle/>
          <a:p>
            <a:r>
              <a:rPr lang="en-US"/>
              <a:t>Top Eight Concepts</a:t>
            </a:r>
          </a:p>
        </p:txBody>
      </p:sp>
      <p:sp>
        <p:nvSpPr>
          <p:cNvPr id="3" name="Content Placeholder 2">
            <a:extLst>
              <a:ext uri="{FF2B5EF4-FFF2-40B4-BE49-F238E27FC236}">
                <a16:creationId xmlns:a16="http://schemas.microsoft.com/office/drawing/2014/main" id="{F832988C-26A6-4C0C-AC1B-E74819643593}"/>
              </a:ext>
            </a:extLst>
          </p:cNvPr>
          <p:cNvSpPr>
            <a:spLocks noGrp="1"/>
          </p:cNvSpPr>
          <p:nvPr>
            <p:ph idx="1"/>
          </p:nvPr>
        </p:nvSpPr>
        <p:spPr>
          <a:xfrm>
            <a:off x="838200" y="1113068"/>
            <a:ext cx="10515600" cy="4270374"/>
          </a:xfrm>
        </p:spPr>
        <p:txBody>
          <a:bodyPr vert="horz" lIns="91440" tIns="45720" rIns="91440" bIns="45720" rtlCol="0" anchor="t">
            <a:noAutofit/>
          </a:bodyPr>
          <a:lstStyle/>
          <a:p>
            <a:pPr marL="0" indent="0">
              <a:spcBef>
                <a:spcPts val="0"/>
              </a:spcBef>
              <a:buNone/>
            </a:pPr>
            <a:r>
              <a:rPr lang="en-US" sz="1600" b="1"/>
              <a:t>Concept 1.</a:t>
            </a:r>
          </a:p>
          <a:p>
            <a:pPr marL="0" indent="0">
              <a:spcBef>
                <a:spcPts val="0"/>
              </a:spcBef>
              <a:buNone/>
            </a:pPr>
            <a:r>
              <a:rPr lang="en-US" sz="1600" b="1"/>
              <a:t>Box Shape:</a:t>
            </a:r>
            <a:r>
              <a:rPr lang="en-US" sz="1600"/>
              <a:t> Rectangle, </a:t>
            </a:r>
            <a:r>
              <a:rPr lang="en-US" sz="1600" b="1"/>
              <a:t>Box Cooling:</a:t>
            </a:r>
            <a:r>
              <a:rPr lang="en-US" sz="1600"/>
              <a:t> Liquid Cooling,</a:t>
            </a:r>
            <a:r>
              <a:rPr lang="en-US" sz="1600" b="1"/>
              <a:t> Box Waterproofing:</a:t>
            </a:r>
            <a:r>
              <a:rPr lang="en-US" sz="1600"/>
              <a:t> Rubber Seals, </a:t>
            </a:r>
            <a:r>
              <a:rPr lang="en-US" sz="1600" b="1"/>
              <a:t>Box Mounting:</a:t>
            </a:r>
            <a:r>
              <a:rPr lang="en-US" sz="1600"/>
              <a:t> Integrated into Chassis, </a:t>
            </a:r>
            <a:r>
              <a:rPr lang="en-US" sz="1600" b="1"/>
              <a:t>Energy Storage Device:</a:t>
            </a:r>
            <a:r>
              <a:rPr lang="en-US" sz="1600"/>
              <a:t> Purchase Off Shelf, </a:t>
            </a:r>
            <a:r>
              <a:rPr lang="en-US" sz="1600" b="1"/>
              <a:t>Energy Storage Device Wiring:</a:t>
            </a:r>
            <a:r>
              <a:rPr lang="en-US" sz="1600"/>
              <a:t> Wiring Included with Purchase, </a:t>
            </a:r>
            <a:r>
              <a:rPr lang="en-US" sz="1600" b="1"/>
              <a:t>BMS Measurements:</a:t>
            </a:r>
            <a:r>
              <a:rPr lang="en-US" sz="1600"/>
              <a:t> Temperature, Voltage, and Current, </a:t>
            </a:r>
            <a:r>
              <a:rPr lang="en-US" sz="1600" b="1"/>
              <a:t>Current Type</a:t>
            </a:r>
            <a:r>
              <a:rPr lang="en-US" sz="1600"/>
              <a:t>: DC, </a:t>
            </a:r>
            <a:r>
              <a:rPr lang="en-US" sz="1600" b="1"/>
              <a:t>Charging Device:</a:t>
            </a:r>
            <a:r>
              <a:rPr lang="en-US" sz="1600"/>
              <a:t> Wall Power </a:t>
            </a:r>
          </a:p>
          <a:p>
            <a:pPr marL="0" indent="0">
              <a:spcBef>
                <a:spcPts val="0"/>
              </a:spcBef>
              <a:buNone/>
            </a:pPr>
            <a:endParaRPr lang="en-US" sz="1600"/>
          </a:p>
          <a:p>
            <a:pPr marL="0" indent="0">
              <a:spcBef>
                <a:spcPts val="0"/>
              </a:spcBef>
              <a:buNone/>
            </a:pPr>
            <a:r>
              <a:rPr lang="en-US" sz="1600" b="1"/>
              <a:t>Concept 2.</a:t>
            </a:r>
          </a:p>
          <a:p>
            <a:pPr marL="0" indent="0">
              <a:spcBef>
                <a:spcPts val="0"/>
              </a:spcBef>
              <a:buNone/>
            </a:pPr>
            <a:r>
              <a:rPr lang="en-US" sz="1600" b="1"/>
              <a:t>Box Shape:</a:t>
            </a:r>
            <a:r>
              <a:rPr lang="en-US" sz="1600"/>
              <a:t> Rectangle, </a:t>
            </a:r>
            <a:r>
              <a:rPr lang="en-US" sz="1600" b="1"/>
              <a:t>Box Cooling:</a:t>
            </a:r>
            <a:r>
              <a:rPr lang="en-US" sz="1600"/>
              <a:t> Air Cooling, </a:t>
            </a:r>
            <a:r>
              <a:rPr lang="en-US" sz="1600" b="1"/>
              <a:t>Box Waterproofing</a:t>
            </a:r>
            <a:r>
              <a:rPr lang="en-US" sz="1600"/>
              <a:t>: Rubber Seals, </a:t>
            </a:r>
            <a:r>
              <a:rPr lang="en-US" sz="1600" b="1"/>
              <a:t>Box Mounting:</a:t>
            </a:r>
            <a:r>
              <a:rPr lang="en-US" sz="1600"/>
              <a:t> Integrated into Chassis, </a:t>
            </a:r>
            <a:r>
              <a:rPr lang="en-US" sz="1600" b="1"/>
              <a:t>Energy Storage Device: </a:t>
            </a:r>
            <a:r>
              <a:rPr lang="en-US" sz="1600"/>
              <a:t>Purchase Off Shelf, </a:t>
            </a:r>
            <a:r>
              <a:rPr lang="en-US" sz="1600" b="1"/>
              <a:t>Energy Storage Device Wiring: </a:t>
            </a:r>
            <a:r>
              <a:rPr lang="en-US" sz="1600"/>
              <a:t>Wiring Included with Purchase, </a:t>
            </a:r>
            <a:r>
              <a:rPr lang="en-US" sz="1600" b="1"/>
              <a:t>BMS Measurements:</a:t>
            </a:r>
            <a:r>
              <a:rPr lang="en-US" sz="1600"/>
              <a:t> Temperature, Voltage, and Current, </a:t>
            </a:r>
            <a:r>
              <a:rPr lang="en-US" sz="1600" b="1"/>
              <a:t>Current Type:</a:t>
            </a:r>
            <a:r>
              <a:rPr lang="en-US" sz="1600"/>
              <a:t> DC, </a:t>
            </a:r>
            <a:r>
              <a:rPr lang="en-US" sz="1600" b="1"/>
              <a:t>Charging Device:</a:t>
            </a:r>
            <a:r>
              <a:rPr lang="en-US" sz="1600"/>
              <a:t> Wall Power</a:t>
            </a:r>
          </a:p>
          <a:p>
            <a:pPr marL="0" indent="0">
              <a:spcBef>
                <a:spcPts val="0"/>
              </a:spcBef>
              <a:buNone/>
            </a:pPr>
            <a:endParaRPr lang="en-US" sz="1600"/>
          </a:p>
          <a:p>
            <a:pPr marL="0" indent="0">
              <a:spcBef>
                <a:spcPts val="0"/>
              </a:spcBef>
              <a:buNone/>
            </a:pPr>
            <a:r>
              <a:rPr lang="en-US" sz="1600" b="1"/>
              <a:t>Concept 3.</a:t>
            </a:r>
          </a:p>
          <a:p>
            <a:pPr marL="0" indent="0">
              <a:spcBef>
                <a:spcPts val="0"/>
              </a:spcBef>
              <a:buNone/>
            </a:pPr>
            <a:r>
              <a:rPr lang="en-US" sz="1600" b="1"/>
              <a:t>Box Shape:</a:t>
            </a:r>
            <a:r>
              <a:rPr lang="en-US" sz="1600"/>
              <a:t> Rectangle, </a:t>
            </a:r>
            <a:r>
              <a:rPr lang="en-US" sz="1600" b="1"/>
              <a:t>Box Cooling:</a:t>
            </a:r>
            <a:r>
              <a:rPr lang="en-US" sz="1600"/>
              <a:t> Liquid Cooling, </a:t>
            </a:r>
            <a:r>
              <a:rPr lang="en-US" sz="1600" b="1"/>
              <a:t>Box Waterproofing:</a:t>
            </a:r>
            <a:r>
              <a:rPr lang="en-US" sz="1600"/>
              <a:t> Rubber Seals,</a:t>
            </a:r>
            <a:r>
              <a:rPr lang="en-US" sz="1600" b="1"/>
              <a:t> Box Mounting:</a:t>
            </a:r>
            <a:r>
              <a:rPr lang="en-US" sz="1600"/>
              <a:t> Bolted into Chassis,</a:t>
            </a:r>
            <a:r>
              <a:rPr lang="en-US" sz="1600" b="1"/>
              <a:t> Energy Storage Device:</a:t>
            </a:r>
            <a:r>
              <a:rPr lang="en-US" sz="1600"/>
              <a:t> Purchase Off Shelf, </a:t>
            </a:r>
            <a:r>
              <a:rPr lang="en-US" sz="1600" b="1"/>
              <a:t>Energy Storage Device Wiring:</a:t>
            </a:r>
            <a:r>
              <a:rPr lang="en-US" sz="1600"/>
              <a:t> Wiring Included with Purchase, </a:t>
            </a:r>
            <a:r>
              <a:rPr lang="en-US" sz="1600" b="1"/>
              <a:t>BMS Measurements:</a:t>
            </a:r>
            <a:r>
              <a:rPr lang="en-US" sz="1600"/>
              <a:t> Temperature, Voltage, and Current, </a:t>
            </a:r>
            <a:r>
              <a:rPr lang="en-US" sz="1600" b="1"/>
              <a:t>Current Type:</a:t>
            </a:r>
            <a:r>
              <a:rPr lang="en-US" sz="1600"/>
              <a:t> DC, </a:t>
            </a:r>
            <a:r>
              <a:rPr lang="en-US" sz="1600" b="1"/>
              <a:t>Charging Device: </a:t>
            </a:r>
            <a:r>
              <a:rPr lang="en-US" sz="1600"/>
              <a:t>Wall Power</a:t>
            </a:r>
          </a:p>
          <a:p>
            <a:pPr marL="0" indent="0">
              <a:spcBef>
                <a:spcPts val="0"/>
              </a:spcBef>
              <a:buNone/>
            </a:pPr>
            <a:endParaRPr lang="en-US" sz="1600" b="1"/>
          </a:p>
          <a:p>
            <a:pPr marL="0" indent="0">
              <a:spcBef>
                <a:spcPts val="0"/>
              </a:spcBef>
              <a:buNone/>
            </a:pPr>
            <a:r>
              <a:rPr lang="en-US" sz="1600" b="1"/>
              <a:t>Concept 4.</a:t>
            </a:r>
          </a:p>
          <a:p>
            <a:pPr marL="0" indent="0">
              <a:spcBef>
                <a:spcPts val="0"/>
              </a:spcBef>
              <a:buNone/>
            </a:pPr>
            <a:r>
              <a:rPr lang="en-US" sz="1600" b="1"/>
              <a:t>Box Shape:</a:t>
            </a:r>
            <a:r>
              <a:rPr lang="en-US" sz="1600"/>
              <a:t> T-Shape, </a:t>
            </a:r>
            <a:r>
              <a:rPr lang="en-US" sz="1600" b="1"/>
              <a:t>Box Cooling: </a:t>
            </a:r>
            <a:r>
              <a:rPr lang="en-US" sz="1600"/>
              <a:t>Liquid Cooling, </a:t>
            </a:r>
            <a:r>
              <a:rPr lang="en-US" sz="1600" b="1"/>
              <a:t>Box Waterproofing:</a:t>
            </a:r>
            <a:r>
              <a:rPr lang="en-US" sz="1600"/>
              <a:t> Rubber Seals, </a:t>
            </a:r>
            <a:r>
              <a:rPr lang="en-US" sz="1600" b="1"/>
              <a:t>Box Mounting:</a:t>
            </a:r>
            <a:r>
              <a:rPr lang="en-US" sz="1600"/>
              <a:t> Integrated into Chassis, </a:t>
            </a:r>
            <a:r>
              <a:rPr lang="en-US" sz="1600" b="1"/>
              <a:t>Energy Storage Device:</a:t>
            </a:r>
            <a:r>
              <a:rPr lang="en-US" sz="1600"/>
              <a:t> Purchase Off Shelf, </a:t>
            </a:r>
            <a:r>
              <a:rPr lang="en-US" sz="1600" b="1"/>
              <a:t>Energy Storage Device Wiring:</a:t>
            </a:r>
            <a:r>
              <a:rPr lang="en-US" sz="1600"/>
              <a:t> Wiring Included with Purchase,</a:t>
            </a:r>
            <a:r>
              <a:rPr lang="en-US" sz="1600" b="1"/>
              <a:t> BMS Measurements:</a:t>
            </a:r>
            <a:r>
              <a:rPr lang="en-US" sz="1600"/>
              <a:t> Temperature, Voltage, and Current, </a:t>
            </a:r>
            <a:r>
              <a:rPr lang="en-US" sz="1600" b="1"/>
              <a:t>Current Type: </a:t>
            </a:r>
            <a:r>
              <a:rPr lang="en-US" sz="1600"/>
              <a:t>DC, </a:t>
            </a:r>
            <a:r>
              <a:rPr lang="en-US" sz="1600" b="1"/>
              <a:t>Charging Device:</a:t>
            </a:r>
            <a:r>
              <a:rPr lang="en-US" sz="1600"/>
              <a:t> Wall Power</a:t>
            </a:r>
          </a:p>
        </p:txBody>
      </p:sp>
      <p:sp>
        <p:nvSpPr>
          <p:cNvPr id="4" name="Text Placeholder 3">
            <a:extLst>
              <a:ext uri="{FF2B5EF4-FFF2-40B4-BE49-F238E27FC236}">
                <a16:creationId xmlns:a16="http://schemas.microsoft.com/office/drawing/2014/main" id="{F1D21588-E3D1-45A6-BDB7-56F99244BD40}"/>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882481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5702CF9-13E5-4B71-933E-B672DD5DE8FF}"/>
              </a:ext>
            </a:extLst>
          </p:cNvPr>
          <p:cNvSpPr>
            <a:spLocks noGrp="1"/>
          </p:cNvSpPr>
          <p:nvPr>
            <p:ph type="title"/>
          </p:nvPr>
        </p:nvSpPr>
        <p:spPr/>
        <p:txBody>
          <a:bodyPr/>
          <a:lstStyle/>
          <a:p>
            <a:r>
              <a:rPr lang="en-US"/>
              <a:t>Past Work </a:t>
            </a:r>
          </a:p>
        </p:txBody>
      </p:sp>
      <p:sp>
        <p:nvSpPr>
          <p:cNvPr id="4" name="Slide Number Placeholder 3"/>
          <p:cNvSpPr>
            <a:spLocks noGrp="1"/>
          </p:cNvSpPr>
          <p:nvPr>
            <p:ph type="sldNum" sz="quarter" idx="4"/>
          </p:nvPr>
        </p:nvSpPr>
        <p:spPr/>
        <p:txBody>
          <a:bodyPr/>
          <a:lstStyle/>
          <a:p>
            <a:fld id="{1D4DB10E-F3E0-46B7-A627-DDAED89BC122}" type="slidenum">
              <a:rPr lang="en-US" smtClean="0"/>
              <a:pPr/>
              <a:t>3</a:t>
            </a:fld>
            <a:endParaRPr lang="en-US"/>
          </a:p>
        </p:txBody>
      </p:sp>
      <p:sp>
        <p:nvSpPr>
          <p:cNvPr id="13" name="Rectangle 12">
            <a:extLst>
              <a:ext uri="{FF2B5EF4-FFF2-40B4-BE49-F238E27FC236}">
                <a16:creationId xmlns:a16="http://schemas.microsoft.com/office/drawing/2014/main" id="{F575B524-A7AB-49F5-A9F0-E22C3F5D0585}"/>
              </a:ext>
            </a:extLst>
          </p:cNvPr>
          <p:cNvSpPr/>
          <p:nvPr/>
        </p:nvSpPr>
        <p:spPr>
          <a:xfrm>
            <a:off x="830317" y="4641705"/>
            <a:ext cx="3944056" cy="9350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1F625DF-4BE9-4612-AE37-23054B75EDBE}"/>
              </a:ext>
            </a:extLst>
          </p:cNvPr>
          <p:cNvSpPr txBox="1"/>
          <p:nvPr/>
        </p:nvSpPr>
        <p:spPr>
          <a:xfrm>
            <a:off x="811459" y="4886546"/>
            <a:ext cx="1646605" cy="400110"/>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ctr"/>
            <a:r>
              <a:rPr lang="en-US" sz="2000">
                <a:cs typeface="Calibri"/>
              </a:rPr>
              <a:t>William Pisani</a:t>
            </a:r>
            <a:endParaRPr lang="en-US"/>
          </a:p>
        </p:txBody>
      </p:sp>
      <p:pic>
        <p:nvPicPr>
          <p:cNvPr id="5" name="Graphic 4" descr="Clock">
            <a:extLst>
              <a:ext uri="{FF2B5EF4-FFF2-40B4-BE49-F238E27FC236}">
                <a16:creationId xmlns:a16="http://schemas.microsoft.com/office/drawing/2014/main" id="{E86E4416-9B13-490B-B418-02D4753617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3727305"/>
            <a:ext cx="914400" cy="914400"/>
          </a:xfrm>
          <a:prstGeom prst="rect">
            <a:avLst/>
          </a:prstGeom>
        </p:spPr>
      </p:pic>
    </p:spTree>
    <p:extLst>
      <p:ext uri="{BB962C8B-B14F-4D97-AF65-F5344CB8AC3E}">
        <p14:creationId xmlns:p14="http://schemas.microsoft.com/office/powerpoint/2010/main" val="2698456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D4F0C-CA6A-4360-830F-E141C1F314CE}"/>
              </a:ext>
            </a:extLst>
          </p:cNvPr>
          <p:cNvSpPr>
            <a:spLocks noGrp="1"/>
          </p:cNvSpPr>
          <p:nvPr>
            <p:ph type="title"/>
          </p:nvPr>
        </p:nvSpPr>
        <p:spPr>
          <a:xfrm>
            <a:off x="838200" y="-31750"/>
            <a:ext cx="10515600" cy="1325563"/>
          </a:xfrm>
        </p:spPr>
        <p:txBody>
          <a:bodyPr/>
          <a:lstStyle/>
          <a:p>
            <a:r>
              <a:rPr lang="en-US"/>
              <a:t>Top Eight Concepts (cont.)</a:t>
            </a:r>
          </a:p>
        </p:txBody>
      </p:sp>
      <p:sp>
        <p:nvSpPr>
          <p:cNvPr id="3" name="Content Placeholder 2">
            <a:extLst>
              <a:ext uri="{FF2B5EF4-FFF2-40B4-BE49-F238E27FC236}">
                <a16:creationId xmlns:a16="http://schemas.microsoft.com/office/drawing/2014/main" id="{C6CF5ED1-A133-4175-8B2B-E3782EF2E93A}"/>
              </a:ext>
            </a:extLst>
          </p:cNvPr>
          <p:cNvSpPr>
            <a:spLocks noGrp="1"/>
          </p:cNvSpPr>
          <p:nvPr>
            <p:ph idx="1"/>
          </p:nvPr>
        </p:nvSpPr>
        <p:spPr>
          <a:xfrm>
            <a:off x="838200" y="1177081"/>
            <a:ext cx="10515600" cy="4270374"/>
          </a:xfrm>
        </p:spPr>
        <p:txBody>
          <a:bodyPr vert="horz" lIns="91440" tIns="45720" rIns="91440" bIns="45720" rtlCol="0" anchor="t">
            <a:noAutofit/>
          </a:bodyPr>
          <a:lstStyle/>
          <a:p>
            <a:pPr marL="0" indent="0">
              <a:spcBef>
                <a:spcPts val="0"/>
              </a:spcBef>
              <a:buNone/>
            </a:pPr>
            <a:r>
              <a:rPr lang="en-US" sz="1600" b="1"/>
              <a:t>Concept 5.</a:t>
            </a:r>
          </a:p>
          <a:p>
            <a:pPr marL="0" indent="0">
              <a:spcBef>
                <a:spcPts val="0"/>
              </a:spcBef>
              <a:buNone/>
            </a:pPr>
            <a:r>
              <a:rPr lang="en-US" sz="1600" b="1"/>
              <a:t>Box Shape: </a:t>
            </a:r>
            <a:r>
              <a:rPr lang="en-US" sz="1600"/>
              <a:t>Cube, </a:t>
            </a:r>
            <a:r>
              <a:rPr lang="en-US" sz="1600" b="1"/>
              <a:t>Box Cooling: </a:t>
            </a:r>
            <a:r>
              <a:rPr lang="en-US" sz="1600"/>
              <a:t>Liquid Cooling, </a:t>
            </a:r>
            <a:r>
              <a:rPr lang="en-US" sz="1600" b="1"/>
              <a:t>Box Waterproofing: </a:t>
            </a:r>
            <a:r>
              <a:rPr lang="en-US" sz="1600"/>
              <a:t>Silicon Sealant, </a:t>
            </a:r>
            <a:r>
              <a:rPr lang="en-US" sz="1600" b="1"/>
              <a:t>Box Mounting:</a:t>
            </a:r>
            <a:r>
              <a:rPr lang="en-US" sz="1600"/>
              <a:t> Integrated into Chassis, </a:t>
            </a:r>
            <a:r>
              <a:rPr lang="en-US" sz="1600" b="1"/>
              <a:t>Energy Storage Device: </a:t>
            </a:r>
            <a:r>
              <a:rPr lang="en-US" sz="1600"/>
              <a:t>Purchase Off Shelf, </a:t>
            </a:r>
            <a:r>
              <a:rPr lang="en-US" sz="1600" b="1"/>
              <a:t>Energy Storage Device Wiring: </a:t>
            </a:r>
            <a:r>
              <a:rPr lang="en-US" sz="1600"/>
              <a:t>Wiring Included with Purchase,</a:t>
            </a:r>
            <a:r>
              <a:rPr lang="en-US" sz="1600" b="1"/>
              <a:t> BMS Measurements: </a:t>
            </a:r>
            <a:r>
              <a:rPr lang="en-US" sz="1600"/>
              <a:t>Temperature, Voltage, and Current, </a:t>
            </a:r>
            <a:r>
              <a:rPr lang="en-US" sz="1600" b="1"/>
              <a:t>Current Type: </a:t>
            </a:r>
            <a:r>
              <a:rPr lang="en-US" sz="1600"/>
              <a:t>DC, </a:t>
            </a:r>
            <a:r>
              <a:rPr lang="en-US" sz="1600" b="1"/>
              <a:t>Charging Device: </a:t>
            </a:r>
            <a:r>
              <a:rPr lang="en-US" sz="1600"/>
              <a:t>Wall Power</a:t>
            </a:r>
          </a:p>
          <a:p>
            <a:pPr marL="0" indent="0">
              <a:spcBef>
                <a:spcPts val="0"/>
              </a:spcBef>
              <a:buNone/>
            </a:pPr>
            <a:endParaRPr lang="en-US" sz="1600" b="1"/>
          </a:p>
          <a:p>
            <a:pPr marL="0" indent="0">
              <a:spcBef>
                <a:spcPts val="0"/>
              </a:spcBef>
              <a:buNone/>
            </a:pPr>
            <a:r>
              <a:rPr lang="en-US" sz="1600" b="1"/>
              <a:t>Concept 6.</a:t>
            </a:r>
          </a:p>
          <a:p>
            <a:pPr marL="0" indent="0">
              <a:spcBef>
                <a:spcPts val="0"/>
              </a:spcBef>
              <a:buNone/>
            </a:pPr>
            <a:r>
              <a:rPr lang="en-US" sz="1600" b="1"/>
              <a:t>Box Shape: </a:t>
            </a:r>
            <a:r>
              <a:rPr lang="en-US" sz="1600"/>
              <a:t>Rectangle, </a:t>
            </a:r>
            <a:r>
              <a:rPr lang="en-US" sz="1600" b="1"/>
              <a:t>Box Cooling: </a:t>
            </a:r>
            <a:r>
              <a:rPr lang="en-US" sz="1600"/>
              <a:t>Liquid Cooling, </a:t>
            </a:r>
            <a:r>
              <a:rPr lang="en-US" sz="1600" b="1"/>
              <a:t>Box Waterproofing: </a:t>
            </a:r>
            <a:r>
              <a:rPr lang="en-US" sz="1600"/>
              <a:t>Silicon Sealant Silicon Sealant, </a:t>
            </a:r>
            <a:r>
              <a:rPr lang="en-US" sz="1600" b="1"/>
              <a:t>Box Mounting: </a:t>
            </a:r>
            <a:r>
              <a:rPr lang="en-US" sz="1600"/>
              <a:t>Integrated into Chassis, </a:t>
            </a:r>
            <a:r>
              <a:rPr lang="en-US" sz="1600" b="1"/>
              <a:t>Energy Storage Device: </a:t>
            </a:r>
            <a:r>
              <a:rPr lang="en-US" sz="1600"/>
              <a:t>Purchase Off Shelf, </a:t>
            </a:r>
            <a:r>
              <a:rPr lang="en-US" sz="1600" b="1"/>
              <a:t>Energy Storage Device Wiring: </a:t>
            </a:r>
            <a:r>
              <a:rPr lang="en-US" sz="1600"/>
              <a:t>Wiring Included with Purchase, </a:t>
            </a:r>
            <a:r>
              <a:rPr lang="en-US" sz="1600" b="1"/>
              <a:t>BMS Measurements: </a:t>
            </a:r>
            <a:r>
              <a:rPr lang="en-US" sz="1600"/>
              <a:t>Temperature, Voltage, and Current,</a:t>
            </a:r>
            <a:r>
              <a:rPr lang="en-US" sz="1600" b="1"/>
              <a:t> Current Type: </a:t>
            </a:r>
            <a:r>
              <a:rPr lang="en-US" sz="1600"/>
              <a:t>DC, </a:t>
            </a:r>
            <a:r>
              <a:rPr lang="en-US" sz="1600" b="1"/>
              <a:t>Charging Device: </a:t>
            </a:r>
            <a:r>
              <a:rPr lang="en-US" sz="1600"/>
              <a:t>Wall Power</a:t>
            </a:r>
          </a:p>
          <a:p>
            <a:pPr marL="0" indent="0">
              <a:spcBef>
                <a:spcPts val="0"/>
              </a:spcBef>
              <a:buNone/>
            </a:pPr>
            <a:endParaRPr lang="en-US" sz="1600"/>
          </a:p>
          <a:p>
            <a:pPr marL="0" indent="0">
              <a:spcBef>
                <a:spcPts val="0"/>
              </a:spcBef>
              <a:buNone/>
            </a:pPr>
            <a:r>
              <a:rPr lang="en-US" sz="1600" b="1"/>
              <a:t>Concept 7.</a:t>
            </a:r>
          </a:p>
          <a:p>
            <a:pPr marL="0" indent="0">
              <a:spcBef>
                <a:spcPts val="0"/>
              </a:spcBef>
              <a:buNone/>
            </a:pPr>
            <a:r>
              <a:rPr lang="en-US" sz="1600" b="1"/>
              <a:t>Box Shape: </a:t>
            </a:r>
            <a:r>
              <a:rPr lang="en-US" sz="1600"/>
              <a:t>Rectangle, </a:t>
            </a:r>
            <a:r>
              <a:rPr lang="en-US" sz="1600" b="1"/>
              <a:t>Box Cooling: </a:t>
            </a:r>
            <a:r>
              <a:rPr lang="en-US" sz="1600"/>
              <a:t>Liquid Cooling,</a:t>
            </a:r>
            <a:r>
              <a:rPr lang="en-US" sz="1600" b="1"/>
              <a:t> Box Waterproofing: </a:t>
            </a:r>
            <a:r>
              <a:rPr lang="en-US" sz="1600"/>
              <a:t>Rubber Seals, </a:t>
            </a:r>
            <a:r>
              <a:rPr lang="en-US" sz="1600" b="1"/>
              <a:t>Box Mounting:</a:t>
            </a:r>
            <a:r>
              <a:rPr lang="en-US" sz="1600"/>
              <a:t> Integrated into Chassis, </a:t>
            </a:r>
            <a:r>
              <a:rPr lang="en-US" sz="1600" b="1"/>
              <a:t>Energy Storage Device: </a:t>
            </a:r>
            <a:r>
              <a:rPr lang="en-US" sz="1600"/>
              <a:t>Build Using Ion-Cells, </a:t>
            </a:r>
            <a:r>
              <a:rPr lang="en-US" sz="1600" b="1"/>
              <a:t>Energy Storage Device Wiring: </a:t>
            </a:r>
            <a:r>
              <a:rPr lang="en-US" sz="1600"/>
              <a:t>Parallel, </a:t>
            </a:r>
            <a:r>
              <a:rPr lang="en-US" sz="1600" b="1"/>
              <a:t>BMS Measurements: </a:t>
            </a:r>
            <a:r>
              <a:rPr lang="en-US" sz="1600"/>
              <a:t>Temperature, Voltage, and Current, </a:t>
            </a:r>
            <a:r>
              <a:rPr lang="en-US" sz="1600" b="1"/>
              <a:t>Current Type: </a:t>
            </a:r>
            <a:r>
              <a:rPr lang="en-US" sz="1600"/>
              <a:t>DC, </a:t>
            </a:r>
            <a:r>
              <a:rPr lang="en-US" sz="1600" b="1"/>
              <a:t>Charging Device:</a:t>
            </a:r>
            <a:r>
              <a:rPr lang="en-US" sz="1600"/>
              <a:t> Wall Power</a:t>
            </a:r>
          </a:p>
          <a:p>
            <a:pPr marL="0" indent="0">
              <a:spcBef>
                <a:spcPts val="0"/>
              </a:spcBef>
              <a:buNone/>
            </a:pPr>
            <a:endParaRPr lang="en-US" sz="1600"/>
          </a:p>
          <a:p>
            <a:pPr marL="0" indent="0">
              <a:spcBef>
                <a:spcPts val="0"/>
              </a:spcBef>
              <a:buNone/>
            </a:pPr>
            <a:r>
              <a:rPr lang="en-US" sz="1600" b="1"/>
              <a:t>Concept 8.</a:t>
            </a:r>
          </a:p>
          <a:p>
            <a:pPr marL="0" indent="0">
              <a:spcBef>
                <a:spcPts val="0"/>
              </a:spcBef>
              <a:buNone/>
            </a:pPr>
            <a:r>
              <a:rPr lang="en-US" sz="1600" b="1"/>
              <a:t>Box Shape: </a:t>
            </a:r>
            <a:r>
              <a:rPr lang="en-US" sz="1600"/>
              <a:t>Rectangle, </a:t>
            </a:r>
            <a:r>
              <a:rPr lang="en-US" sz="1600" b="1"/>
              <a:t>Box Cooling: </a:t>
            </a:r>
            <a:r>
              <a:rPr lang="en-US" sz="1600"/>
              <a:t>Liquid Cooling,</a:t>
            </a:r>
            <a:r>
              <a:rPr lang="en-US" sz="1600" b="1"/>
              <a:t> Box Waterproofing: </a:t>
            </a:r>
            <a:r>
              <a:rPr lang="en-US" sz="1600"/>
              <a:t>Rubber Seals, </a:t>
            </a:r>
            <a:r>
              <a:rPr lang="en-US" sz="1600" b="1"/>
              <a:t>Box Mounting:</a:t>
            </a:r>
            <a:r>
              <a:rPr lang="en-US" sz="1600"/>
              <a:t> Integrated into Chassis, </a:t>
            </a:r>
            <a:r>
              <a:rPr lang="en-US" sz="1600" b="1"/>
              <a:t>Energy Storage Device:</a:t>
            </a:r>
            <a:r>
              <a:rPr lang="en-US" sz="1600"/>
              <a:t> Build Using Capacitors, </a:t>
            </a:r>
            <a:r>
              <a:rPr lang="en-US" sz="1600" b="1"/>
              <a:t>Energy Storage Device Wiring: </a:t>
            </a:r>
            <a:r>
              <a:rPr lang="en-US" sz="1600"/>
              <a:t>Parallel, </a:t>
            </a:r>
            <a:r>
              <a:rPr lang="en-US" sz="1600" b="1"/>
              <a:t>BMS Measurements: </a:t>
            </a:r>
            <a:r>
              <a:rPr lang="en-US" sz="1600"/>
              <a:t>Temperature, Voltage, and Current, </a:t>
            </a:r>
            <a:r>
              <a:rPr lang="en-US" sz="1600" b="1"/>
              <a:t>Current Type: </a:t>
            </a:r>
            <a:r>
              <a:rPr lang="en-US" sz="1600"/>
              <a:t>DC, </a:t>
            </a:r>
            <a:r>
              <a:rPr lang="en-US" sz="1600" b="1"/>
              <a:t>Charging Device: </a:t>
            </a:r>
            <a:r>
              <a:rPr lang="en-US" sz="1600"/>
              <a:t>Wall Power</a:t>
            </a:r>
          </a:p>
          <a:p>
            <a:pPr marL="0" indent="0">
              <a:spcBef>
                <a:spcPts val="0"/>
              </a:spcBef>
            </a:pPr>
            <a:endParaRPr lang="en-US"/>
          </a:p>
          <a:p>
            <a:endParaRPr lang="en-US"/>
          </a:p>
        </p:txBody>
      </p:sp>
      <p:sp>
        <p:nvSpPr>
          <p:cNvPr id="4" name="Text Placeholder 3">
            <a:extLst>
              <a:ext uri="{FF2B5EF4-FFF2-40B4-BE49-F238E27FC236}">
                <a16:creationId xmlns:a16="http://schemas.microsoft.com/office/drawing/2014/main" id="{84994FD9-B16D-44DE-A9CE-039B765B378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435612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4BA8E37-C35E-4457-AE18-914A951D76ED}"/>
              </a:ext>
            </a:extLst>
          </p:cNvPr>
          <p:cNvSpPr>
            <a:spLocks noGrp="1"/>
          </p:cNvSpPr>
          <p:nvPr>
            <p:ph type="sldNum" sz="quarter" idx="4"/>
          </p:nvPr>
        </p:nvSpPr>
        <p:spPr/>
        <p:txBody>
          <a:bodyPr/>
          <a:lstStyle/>
          <a:p>
            <a:fld id="{1D4DB10E-F3E0-46B7-A627-DDAED89BC122}" type="slidenum">
              <a:rPr lang="en-US" smtClean="0"/>
              <a:pPr/>
              <a:t>31</a:t>
            </a:fld>
            <a:endParaRPr lang="en-US"/>
          </a:p>
        </p:txBody>
      </p:sp>
      <p:sp>
        <p:nvSpPr>
          <p:cNvPr id="4" name="Text Placeholder 3">
            <a:extLst>
              <a:ext uri="{FF2B5EF4-FFF2-40B4-BE49-F238E27FC236}">
                <a16:creationId xmlns:a16="http://schemas.microsoft.com/office/drawing/2014/main" id="{008923FE-393F-4448-AD6A-EF5FEE4A0FD9}"/>
              </a:ext>
            </a:extLst>
          </p:cNvPr>
          <p:cNvSpPr>
            <a:spLocks noGrp="1"/>
          </p:cNvSpPr>
          <p:nvPr>
            <p:ph type="body" sz="quarter" idx="10"/>
          </p:nvPr>
        </p:nvSpPr>
        <p:spPr/>
        <p:txBody>
          <a:bodyPr/>
          <a:lstStyle/>
          <a:p>
            <a:endParaRPr lang="en-US"/>
          </a:p>
        </p:txBody>
      </p:sp>
      <p:graphicFrame>
        <p:nvGraphicFramePr>
          <p:cNvPr id="6" name="Table 5">
            <a:extLst>
              <a:ext uri="{FF2B5EF4-FFF2-40B4-BE49-F238E27FC236}">
                <a16:creationId xmlns:a16="http://schemas.microsoft.com/office/drawing/2014/main" id="{8FD30B6B-3DDE-46C5-810F-F0EE88270992}"/>
              </a:ext>
            </a:extLst>
          </p:cNvPr>
          <p:cNvGraphicFramePr>
            <a:graphicFrameLocks noGrp="1"/>
          </p:cNvGraphicFramePr>
          <p:nvPr>
            <p:extLst>
              <p:ext uri="{D42A27DB-BD31-4B8C-83A1-F6EECF244321}">
                <p14:modId xmlns:p14="http://schemas.microsoft.com/office/powerpoint/2010/main" val="4248233061"/>
              </p:ext>
            </p:extLst>
          </p:nvPr>
        </p:nvGraphicFramePr>
        <p:xfrm>
          <a:off x="50800" y="50800"/>
          <a:ext cx="12095952" cy="6042969"/>
        </p:xfrm>
        <a:graphic>
          <a:graphicData uri="http://schemas.openxmlformats.org/drawingml/2006/table">
            <a:tbl>
              <a:tblPr firstRow="1" bandRow="1">
                <a:tableStyleId>{073A0DAA-6AF3-43AB-8588-CEC1D06C72B9}</a:tableStyleId>
              </a:tblPr>
              <a:tblGrid>
                <a:gridCol w="3675458">
                  <a:extLst>
                    <a:ext uri="{9D8B030D-6E8A-4147-A177-3AD203B41FA5}">
                      <a16:colId xmlns:a16="http://schemas.microsoft.com/office/drawing/2014/main" val="897309692"/>
                    </a:ext>
                  </a:extLst>
                </a:gridCol>
                <a:gridCol w="4453333">
                  <a:extLst>
                    <a:ext uri="{9D8B030D-6E8A-4147-A177-3AD203B41FA5}">
                      <a16:colId xmlns:a16="http://schemas.microsoft.com/office/drawing/2014/main" val="770451371"/>
                    </a:ext>
                  </a:extLst>
                </a:gridCol>
                <a:gridCol w="3967161">
                  <a:extLst>
                    <a:ext uri="{9D8B030D-6E8A-4147-A177-3AD203B41FA5}">
                      <a16:colId xmlns:a16="http://schemas.microsoft.com/office/drawing/2014/main" val="1560198650"/>
                    </a:ext>
                  </a:extLst>
                </a:gridCol>
              </a:tblGrid>
              <a:tr h="279400">
                <a:tc>
                  <a:txBody>
                    <a:bodyPr/>
                    <a:lstStyle/>
                    <a:p>
                      <a:pPr rtl="0" fontAlgn="base"/>
                      <a:r>
                        <a:rPr lang="en-US" sz="1200">
                          <a:effectLst/>
                        </a:rPr>
                        <a:t>Question/Prompt </a:t>
                      </a:r>
                      <a:endParaRPr lang="en-US">
                        <a:effectLst/>
                      </a:endParaRPr>
                    </a:p>
                  </a:txBody>
                  <a:tcPr/>
                </a:tc>
                <a:tc>
                  <a:txBody>
                    <a:bodyPr/>
                    <a:lstStyle/>
                    <a:p>
                      <a:pPr rtl="0" fontAlgn="base"/>
                      <a:r>
                        <a:rPr lang="en-US" sz="1200">
                          <a:effectLst/>
                        </a:rPr>
                        <a:t>Customer Statement </a:t>
                      </a:r>
                      <a:endParaRPr lang="en-US">
                        <a:effectLst/>
                      </a:endParaRPr>
                    </a:p>
                  </a:txBody>
                  <a:tcPr/>
                </a:tc>
                <a:tc>
                  <a:txBody>
                    <a:bodyPr/>
                    <a:lstStyle/>
                    <a:p>
                      <a:pPr rtl="0" fontAlgn="base"/>
                      <a:r>
                        <a:rPr lang="en-US" sz="1200">
                          <a:effectLst/>
                        </a:rPr>
                        <a:t>Interpreted Need </a:t>
                      </a:r>
                      <a:endParaRPr lang="en-US">
                        <a:effectLst/>
                      </a:endParaRPr>
                    </a:p>
                  </a:txBody>
                  <a:tcPr/>
                </a:tc>
                <a:extLst>
                  <a:ext uri="{0D108BD9-81ED-4DB2-BD59-A6C34878D82A}">
                    <a16:rowId xmlns:a16="http://schemas.microsoft.com/office/drawing/2014/main" val="2204098530"/>
                  </a:ext>
                </a:extLst>
              </a:tr>
              <a:tr h="845620">
                <a:tc>
                  <a:txBody>
                    <a:bodyPr/>
                    <a:lstStyle/>
                    <a:p>
                      <a:pPr rtl="0" fontAlgn="base"/>
                      <a:r>
                        <a:rPr lang="en-US" sz="1200">
                          <a:effectLst/>
                        </a:rPr>
                        <a:t>Should we build a battery box specific to the current SAE hybrid vehicle?  </a:t>
                      </a:r>
                      <a:endParaRPr lang="en-US">
                        <a:effectLst/>
                      </a:endParaRPr>
                    </a:p>
                  </a:txBody>
                  <a:tcPr/>
                </a:tc>
                <a:tc>
                  <a:txBody>
                    <a:bodyPr/>
                    <a:lstStyle/>
                    <a:p>
                      <a:pPr rtl="0" fontAlgn="base"/>
                      <a:r>
                        <a:rPr lang="en-US" sz="1200">
                          <a:effectLst/>
                        </a:rPr>
                        <a:t>I want to be able to provide parameters about the battery that the box is holding and get values returned about the size of the box. </a:t>
                      </a:r>
                      <a:endParaRPr lang="en-US">
                        <a:effectLst/>
                      </a:endParaRPr>
                    </a:p>
                  </a:txBody>
                  <a:tcPr/>
                </a:tc>
                <a:tc>
                  <a:txBody>
                    <a:bodyPr/>
                    <a:lstStyle/>
                    <a:p>
                      <a:pPr rtl="0" fontAlgn="base"/>
                      <a:r>
                        <a:rPr lang="en-US" sz="1200">
                          <a:effectLst/>
                        </a:rPr>
                        <a:t>A program should take parameters about a battery and output parameters about a battery box. </a:t>
                      </a:r>
                      <a:endParaRPr lang="en-US">
                        <a:effectLst/>
                      </a:endParaRPr>
                    </a:p>
                  </a:txBody>
                  <a:tcPr/>
                </a:tc>
                <a:extLst>
                  <a:ext uri="{0D108BD9-81ED-4DB2-BD59-A6C34878D82A}">
                    <a16:rowId xmlns:a16="http://schemas.microsoft.com/office/drawing/2014/main" val="3820444145"/>
                  </a:ext>
                </a:extLst>
              </a:tr>
              <a:tr h="689848">
                <a:tc>
                  <a:txBody>
                    <a:bodyPr/>
                    <a:lstStyle/>
                    <a:p>
                      <a:pPr rtl="0" fontAlgn="base"/>
                      <a:r>
                        <a:rPr lang="en-US" sz="1200">
                          <a:effectLst/>
                        </a:rPr>
                        <a:t>Should a physical model of the battery box be built?  </a:t>
                      </a:r>
                      <a:endParaRPr lang="en-US">
                        <a:effectLst/>
                      </a:endParaRPr>
                    </a:p>
                  </a:txBody>
                  <a:tcPr/>
                </a:tc>
                <a:tc>
                  <a:txBody>
                    <a:bodyPr/>
                    <a:lstStyle/>
                    <a:p>
                      <a:pPr rtl="0" fontAlgn="base"/>
                      <a:r>
                        <a:rPr lang="en-US" sz="1200">
                          <a:effectLst/>
                        </a:rPr>
                        <a:t>The main item I'm looking for is the program that will give me values based on the battery. </a:t>
                      </a:r>
                      <a:endParaRPr lang="en-US">
                        <a:effectLst/>
                      </a:endParaRPr>
                    </a:p>
                  </a:txBody>
                  <a:tcPr/>
                </a:tc>
                <a:tc>
                  <a:txBody>
                    <a:bodyPr/>
                    <a:lstStyle/>
                    <a:p>
                      <a:pPr rtl="0" fontAlgn="base"/>
                      <a:r>
                        <a:rPr lang="en-US" sz="1200">
                          <a:effectLst/>
                        </a:rPr>
                        <a:t>The main item I'm looking for is the program that will give me values based on the battery. </a:t>
                      </a:r>
                      <a:endParaRPr lang="en-US">
                        <a:effectLst/>
                      </a:endParaRPr>
                    </a:p>
                  </a:txBody>
                  <a:tcPr/>
                </a:tc>
                <a:extLst>
                  <a:ext uri="{0D108BD9-81ED-4DB2-BD59-A6C34878D82A}">
                    <a16:rowId xmlns:a16="http://schemas.microsoft.com/office/drawing/2014/main" val="157560601"/>
                  </a:ext>
                </a:extLst>
              </a:tr>
              <a:tr h="1157165">
                <a:tc>
                  <a:txBody>
                    <a:bodyPr/>
                    <a:lstStyle/>
                    <a:p>
                      <a:pPr rtl="0" fontAlgn="base"/>
                      <a:r>
                        <a:rPr lang="en-US" sz="1200">
                          <a:effectLst/>
                        </a:rPr>
                        <a:t>What should the battery box protect from?  </a:t>
                      </a:r>
                      <a:endParaRPr lang="en-US">
                        <a:effectLst/>
                      </a:endParaRPr>
                    </a:p>
                  </a:txBody>
                  <a:tcPr/>
                </a:tc>
                <a:tc>
                  <a:txBody>
                    <a:bodyPr/>
                    <a:lstStyle/>
                    <a:p>
                      <a:pPr rtl="0" fontAlgn="base"/>
                      <a:r>
                        <a:rPr lang="en-US" sz="1200">
                          <a:effectLst/>
                        </a:rPr>
                        <a:t>The container should be waterproof, thermally insulated, and environmentally sustainable.  </a:t>
                      </a:r>
                      <a:endParaRPr lang="en-US">
                        <a:effectLst/>
                      </a:endParaRPr>
                    </a:p>
                  </a:txBody>
                  <a:tcPr/>
                </a:tc>
                <a:tc>
                  <a:txBody>
                    <a:bodyPr/>
                    <a:lstStyle/>
                    <a:p>
                      <a:pPr rtl="0" fontAlgn="base"/>
                      <a:r>
                        <a:rPr lang="en-US" sz="1200">
                          <a:effectLst/>
                        </a:rPr>
                        <a:t>The battery box protects the battery. The battery box prevents overheating of the battery. The battery box does not negatively impact the environment. </a:t>
                      </a:r>
                      <a:endParaRPr lang="en-US">
                        <a:effectLst/>
                      </a:endParaRPr>
                    </a:p>
                  </a:txBody>
                  <a:tcPr/>
                </a:tc>
                <a:extLst>
                  <a:ext uri="{0D108BD9-81ED-4DB2-BD59-A6C34878D82A}">
                    <a16:rowId xmlns:a16="http://schemas.microsoft.com/office/drawing/2014/main" val="3074940035"/>
                  </a:ext>
                </a:extLst>
              </a:tr>
              <a:tr h="845620">
                <a:tc>
                  <a:txBody>
                    <a:bodyPr/>
                    <a:lstStyle/>
                    <a:p>
                      <a:pPr rtl="0" fontAlgn="base"/>
                      <a:r>
                        <a:rPr lang="en-US" sz="1200">
                          <a:effectLst/>
                        </a:rPr>
                        <a:t>What should the BMS do?  </a:t>
                      </a:r>
                      <a:endParaRPr lang="en-US">
                        <a:effectLst/>
                      </a:endParaRPr>
                    </a:p>
                  </a:txBody>
                  <a:tcPr/>
                </a:tc>
                <a:tc>
                  <a:txBody>
                    <a:bodyPr/>
                    <a:lstStyle/>
                    <a:p>
                      <a:pPr rtl="0" fontAlgn="base"/>
                      <a:r>
                        <a:rPr lang="en-US" sz="1200">
                          <a:effectLst/>
                        </a:rPr>
                        <a:t>The BMS will maintain charge control and cell balancing of the battery in a safe and efficient manner while also monitoring power input and output. </a:t>
                      </a:r>
                      <a:endParaRPr lang="en-US">
                        <a:effectLst/>
                      </a:endParaRPr>
                    </a:p>
                  </a:txBody>
                  <a:tcPr/>
                </a:tc>
                <a:tc>
                  <a:txBody>
                    <a:bodyPr/>
                    <a:lstStyle/>
                    <a:p>
                      <a:pPr rtl="0" fontAlgn="base"/>
                      <a:r>
                        <a:rPr lang="en-US" sz="1200">
                          <a:effectLst/>
                        </a:rPr>
                        <a:t>BMS maintains charge control, cell balancing, and monitors power input and output. </a:t>
                      </a:r>
                      <a:endParaRPr lang="en-US">
                        <a:effectLst/>
                      </a:endParaRPr>
                    </a:p>
                  </a:txBody>
                  <a:tcPr/>
                </a:tc>
                <a:extLst>
                  <a:ext uri="{0D108BD9-81ED-4DB2-BD59-A6C34878D82A}">
                    <a16:rowId xmlns:a16="http://schemas.microsoft.com/office/drawing/2014/main" val="3181683542"/>
                  </a:ext>
                </a:extLst>
              </a:tr>
              <a:tr h="689848">
                <a:tc>
                  <a:txBody>
                    <a:bodyPr/>
                    <a:lstStyle/>
                    <a:p>
                      <a:pPr rtl="0" fontAlgn="base"/>
                      <a:r>
                        <a:rPr lang="en-US" sz="1200">
                          <a:effectLst/>
                        </a:rPr>
                        <a:t>What battery are we using to create a BMS for?  </a:t>
                      </a:r>
                      <a:endParaRPr lang="en-US">
                        <a:effectLst/>
                      </a:endParaRPr>
                    </a:p>
                  </a:txBody>
                  <a:tcPr/>
                </a:tc>
                <a:tc>
                  <a:txBody>
                    <a:bodyPr/>
                    <a:lstStyle/>
                    <a:p>
                      <a:pPr rtl="0" fontAlgn="base"/>
                      <a:r>
                        <a:rPr lang="en-US" sz="1200">
                          <a:effectLst/>
                        </a:rPr>
                        <a:t>Decide on a series of parallel battery. Whichever work best for the motor that is being used in the vehicle. </a:t>
                      </a:r>
                      <a:endParaRPr lang="en-US">
                        <a:effectLst/>
                      </a:endParaRPr>
                    </a:p>
                  </a:txBody>
                  <a:tcPr/>
                </a:tc>
                <a:tc>
                  <a:txBody>
                    <a:bodyPr/>
                    <a:lstStyle/>
                    <a:p>
                      <a:pPr rtl="0" fontAlgn="base"/>
                      <a:r>
                        <a:rPr lang="en-US" sz="1200">
                          <a:effectLst/>
                        </a:rPr>
                        <a:t>Battery system for a momentary high-torque boost should be focal point of the BMS system </a:t>
                      </a:r>
                      <a:endParaRPr lang="en-US">
                        <a:effectLst/>
                      </a:endParaRPr>
                    </a:p>
                  </a:txBody>
                  <a:tcPr/>
                </a:tc>
                <a:extLst>
                  <a:ext uri="{0D108BD9-81ED-4DB2-BD59-A6C34878D82A}">
                    <a16:rowId xmlns:a16="http://schemas.microsoft.com/office/drawing/2014/main" val="3650344677"/>
                  </a:ext>
                </a:extLst>
              </a:tr>
              <a:tr h="845620">
                <a:tc>
                  <a:txBody>
                    <a:bodyPr/>
                    <a:lstStyle/>
                    <a:p>
                      <a:pPr rtl="0" fontAlgn="base"/>
                      <a:r>
                        <a:rPr lang="en-US" sz="1200">
                          <a:effectLst/>
                        </a:rPr>
                        <a:t>Should we investigate building our own battery or buying one off the shelf?  </a:t>
                      </a:r>
                      <a:endParaRPr lang="en-US">
                        <a:effectLst/>
                      </a:endParaRPr>
                    </a:p>
                  </a:txBody>
                  <a:tcPr/>
                </a:tc>
                <a:tc>
                  <a:txBody>
                    <a:bodyPr/>
                    <a:lstStyle/>
                    <a:p>
                      <a:pPr rtl="0" fontAlgn="base"/>
                      <a:r>
                        <a:rPr lang="en-US" sz="1200">
                          <a:effectLst/>
                        </a:rPr>
                        <a:t>Creating your own battery would be very difficult. I recommend buying one off the shelf and using that to create a BMS.  </a:t>
                      </a:r>
                      <a:endParaRPr lang="en-US">
                        <a:effectLst/>
                      </a:endParaRPr>
                    </a:p>
                  </a:txBody>
                  <a:tcPr/>
                </a:tc>
                <a:tc>
                  <a:txBody>
                    <a:bodyPr/>
                    <a:lstStyle/>
                    <a:p>
                      <a:pPr rtl="0" fontAlgn="base"/>
                      <a:r>
                        <a:rPr lang="en-US" sz="1200">
                          <a:effectLst/>
                        </a:rPr>
                        <a:t>Battery will be purchased. </a:t>
                      </a:r>
                      <a:endParaRPr lang="en-US">
                        <a:effectLst/>
                      </a:endParaRPr>
                    </a:p>
                  </a:txBody>
                  <a:tcPr/>
                </a:tc>
                <a:extLst>
                  <a:ext uri="{0D108BD9-81ED-4DB2-BD59-A6C34878D82A}">
                    <a16:rowId xmlns:a16="http://schemas.microsoft.com/office/drawing/2014/main" val="1062849001"/>
                  </a:ext>
                </a:extLst>
              </a:tr>
              <a:tr h="689848">
                <a:tc>
                  <a:txBody>
                    <a:bodyPr/>
                    <a:lstStyle/>
                    <a:p>
                      <a:pPr rtl="0" fontAlgn="base"/>
                      <a:r>
                        <a:rPr lang="en-US" sz="1200">
                          <a:effectLst/>
                        </a:rPr>
                        <a:t>Do you think there are any restrictions to the battery box and BMS?  </a:t>
                      </a:r>
                      <a:endParaRPr lang="en-US">
                        <a:effectLst/>
                      </a:endParaRPr>
                    </a:p>
                  </a:txBody>
                  <a:tcPr/>
                </a:tc>
                <a:tc>
                  <a:txBody>
                    <a:bodyPr/>
                    <a:lstStyle/>
                    <a:p>
                      <a:pPr rtl="0" fontAlgn="base"/>
                      <a:r>
                        <a:rPr lang="en-US" sz="1200">
                          <a:effectLst/>
                        </a:rPr>
                        <a:t>The SAE rulebook for the competition should contain all details about how the vehicles must be built. </a:t>
                      </a:r>
                      <a:endParaRPr lang="en-US">
                        <a:effectLst/>
                      </a:endParaRPr>
                    </a:p>
                  </a:txBody>
                  <a:tcPr/>
                </a:tc>
                <a:tc>
                  <a:txBody>
                    <a:bodyPr/>
                    <a:lstStyle/>
                    <a:p>
                      <a:pPr rtl="0" fontAlgn="base"/>
                      <a:r>
                        <a:rPr lang="en-US" sz="1200">
                          <a:effectLst/>
                        </a:rPr>
                        <a:t>The battery box and BMS both must adhere to SAE competition guidelines. </a:t>
                      </a:r>
                      <a:endParaRPr lang="en-US">
                        <a:effectLst/>
                      </a:endParaRPr>
                    </a:p>
                  </a:txBody>
                  <a:tcPr/>
                </a:tc>
                <a:extLst>
                  <a:ext uri="{0D108BD9-81ED-4DB2-BD59-A6C34878D82A}">
                    <a16:rowId xmlns:a16="http://schemas.microsoft.com/office/drawing/2014/main" val="1212300111"/>
                  </a:ext>
                </a:extLst>
              </a:tr>
            </a:tbl>
          </a:graphicData>
        </a:graphic>
      </p:graphicFrame>
    </p:spTree>
    <p:extLst>
      <p:ext uri="{BB962C8B-B14F-4D97-AF65-F5344CB8AC3E}">
        <p14:creationId xmlns:p14="http://schemas.microsoft.com/office/powerpoint/2010/main" val="912695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Backup Slides</a:t>
            </a:r>
          </a:p>
        </p:txBody>
      </p:sp>
      <p:sp>
        <p:nvSpPr>
          <p:cNvPr id="6" name="Text Placeholder 5"/>
          <p:cNvSpPr>
            <a:spLocks noGrp="1"/>
          </p:cNvSpPr>
          <p:nvPr>
            <p:ph type="body" idx="1"/>
          </p:nvPr>
        </p:nvSpPr>
        <p:spPr/>
        <p:txBody>
          <a:bodyPr/>
          <a:lstStyle/>
          <a:p>
            <a:r>
              <a:rPr lang="en-US"/>
              <a:t>Supporting Slides to the content above.</a:t>
            </a:r>
          </a:p>
        </p:txBody>
      </p:sp>
      <p:sp>
        <p:nvSpPr>
          <p:cNvPr id="4" name="Slide Number Placeholder 3"/>
          <p:cNvSpPr>
            <a:spLocks noGrp="1"/>
          </p:cNvSpPr>
          <p:nvPr>
            <p:ph type="sldNum" sz="quarter" idx="4"/>
          </p:nvPr>
        </p:nvSpPr>
        <p:spPr/>
        <p:txBody>
          <a:bodyPr/>
          <a:lstStyle/>
          <a:p>
            <a:fld id="{1D4DB10E-F3E0-46B7-A627-DDAED89BC122}" type="slidenum">
              <a:rPr lang="en-US" smtClean="0"/>
              <a:pPr/>
              <a:t>32</a:t>
            </a:fld>
            <a:endParaRPr lang="en-US"/>
          </a:p>
        </p:txBody>
      </p:sp>
    </p:spTree>
    <p:extLst>
      <p:ext uri="{BB962C8B-B14F-4D97-AF65-F5344CB8AC3E}">
        <p14:creationId xmlns:p14="http://schemas.microsoft.com/office/powerpoint/2010/main" val="1967344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fld id="{1D4DB10E-F3E0-46B7-A627-DDAED89BC122}" type="slidenum">
              <a:rPr lang="en-US" smtClean="0"/>
              <a:pPr/>
              <a:t>33</a:t>
            </a:fld>
            <a:endParaRPr lang="en-US"/>
          </a:p>
        </p:txBody>
      </p:sp>
    </p:spTree>
    <p:extLst>
      <p:ext uri="{BB962C8B-B14F-4D97-AF65-F5344CB8AC3E}">
        <p14:creationId xmlns:p14="http://schemas.microsoft.com/office/powerpoint/2010/main" val="3442241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Standard Shapes</a:t>
            </a:r>
          </a:p>
        </p:txBody>
      </p:sp>
      <p:sp>
        <p:nvSpPr>
          <p:cNvPr id="4" name="Slide Number Placeholder 3"/>
          <p:cNvSpPr>
            <a:spLocks noGrp="1"/>
          </p:cNvSpPr>
          <p:nvPr>
            <p:ph type="sldNum" sz="quarter" idx="4"/>
          </p:nvPr>
        </p:nvSpPr>
        <p:spPr/>
        <p:txBody>
          <a:bodyPr/>
          <a:lstStyle/>
          <a:p>
            <a:fld id="{1D4DB10E-F3E0-46B7-A627-DDAED89BC122}" type="slidenum">
              <a:rPr lang="en-US" smtClean="0"/>
              <a:pPr/>
              <a:t>34</a:t>
            </a:fld>
            <a:endParaRPr lang="en-US"/>
          </a:p>
        </p:txBody>
      </p:sp>
      <p:sp>
        <p:nvSpPr>
          <p:cNvPr id="5" name="Rectangle 4"/>
          <p:cNvSpPr/>
          <p:nvPr/>
        </p:nvSpPr>
        <p:spPr>
          <a:xfrm>
            <a:off x="606669" y="2606943"/>
            <a:ext cx="1676400" cy="457200"/>
          </a:xfrm>
          <a:prstGeom prst="rect">
            <a:avLst/>
          </a:prstGeom>
          <a:solidFill>
            <a:srgbClr val="FFFF00">
              <a:alpha val="2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ysClr val="windowText" lastClr="000000"/>
                </a:solidFill>
              </a:rPr>
              <a:t>Summary Box</a:t>
            </a:r>
          </a:p>
        </p:txBody>
      </p:sp>
      <p:cxnSp>
        <p:nvCxnSpPr>
          <p:cNvPr id="7" name="Straight Arrow Connector 6"/>
          <p:cNvCxnSpPr/>
          <p:nvPr/>
        </p:nvCxnSpPr>
        <p:spPr>
          <a:xfrm>
            <a:off x="602984" y="3657600"/>
            <a:ext cx="914400"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02984" y="4438651"/>
            <a:ext cx="762000" cy="6858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cxnSp>
        <p:nvCxnSpPr>
          <p:cNvPr id="10" name="Straight Arrow Connector 9"/>
          <p:cNvCxnSpPr/>
          <p:nvPr/>
        </p:nvCxnSpPr>
        <p:spPr>
          <a:xfrm>
            <a:off x="602984" y="4114800"/>
            <a:ext cx="914400" cy="0"/>
          </a:xfrm>
          <a:prstGeom prst="straightConnector1">
            <a:avLst/>
          </a:prstGeom>
          <a:ln w="381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02984" y="1670586"/>
            <a:ext cx="685800" cy="685800"/>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02984" y="5323672"/>
            <a:ext cx="685800" cy="685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257800" y="5258151"/>
            <a:ext cx="685800" cy="685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257800" y="2606943"/>
            <a:ext cx="1229376" cy="400110"/>
          </a:xfrm>
          <a:prstGeom prst="rect">
            <a:avLst/>
          </a:prstGeom>
          <a:noFill/>
        </p:spPr>
        <p:txBody>
          <a:bodyPr wrap="none" rtlCol="0">
            <a:spAutoFit/>
          </a:bodyPr>
          <a:lstStyle/>
          <a:p>
            <a:r>
              <a:rPr lang="en-US" sz="2000"/>
              <a:t>Text box 1</a:t>
            </a:r>
          </a:p>
        </p:txBody>
      </p:sp>
      <p:sp>
        <p:nvSpPr>
          <p:cNvPr id="29" name="TextBox 28"/>
          <p:cNvSpPr txBox="1"/>
          <p:nvPr/>
        </p:nvSpPr>
        <p:spPr>
          <a:xfrm>
            <a:off x="8839200" y="2606943"/>
            <a:ext cx="1920206"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000"/>
              <a:t>Outlined</a:t>
            </a:r>
            <a:r>
              <a:rPr lang="en-US"/>
              <a:t> Text Box</a:t>
            </a:r>
          </a:p>
        </p:txBody>
      </p:sp>
      <p:cxnSp>
        <p:nvCxnSpPr>
          <p:cNvPr id="30" name="Straight Connector 29"/>
          <p:cNvCxnSpPr/>
          <p:nvPr/>
        </p:nvCxnSpPr>
        <p:spPr>
          <a:xfrm flipV="1">
            <a:off x="602984" y="32766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257800" y="3610829"/>
            <a:ext cx="91440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5257800" y="4391880"/>
            <a:ext cx="7620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cxnSp>
        <p:nvCxnSpPr>
          <p:cNvPr id="34" name="Straight Arrow Connector 33"/>
          <p:cNvCxnSpPr/>
          <p:nvPr/>
        </p:nvCxnSpPr>
        <p:spPr>
          <a:xfrm>
            <a:off x="5257800" y="4068029"/>
            <a:ext cx="914400" cy="0"/>
          </a:xfrm>
          <a:prstGeom prst="straightConnector1">
            <a:avLst/>
          </a:prstGeom>
          <a:ln w="3810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257800" y="3229829"/>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8839200" y="5279738"/>
            <a:ext cx="685800" cy="6858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p:nvPr/>
        </p:nvCxnSpPr>
        <p:spPr>
          <a:xfrm>
            <a:off x="8839200" y="3632416"/>
            <a:ext cx="914400" cy="0"/>
          </a:xfrm>
          <a:prstGeom prst="straightConnector1">
            <a:avLst/>
          </a:prstGeom>
          <a:ln w="3810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8839200" y="4413467"/>
            <a:ext cx="762000" cy="6858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cxnSp>
        <p:nvCxnSpPr>
          <p:cNvPr id="39" name="Straight Arrow Connector 38"/>
          <p:cNvCxnSpPr/>
          <p:nvPr/>
        </p:nvCxnSpPr>
        <p:spPr>
          <a:xfrm>
            <a:off x="8839200" y="4089616"/>
            <a:ext cx="914400" cy="0"/>
          </a:xfrm>
          <a:prstGeom prst="straightConnector1">
            <a:avLst/>
          </a:prstGeom>
          <a:ln w="38100">
            <a:solidFill>
              <a:srgbClr val="FFFF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8839200" y="3251416"/>
            <a:ext cx="9144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316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Approved Logos</a:t>
            </a:r>
          </a:p>
        </p:txBody>
      </p:sp>
      <p:sp>
        <p:nvSpPr>
          <p:cNvPr id="4" name="Slide Number Placeholder 3"/>
          <p:cNvSpPr>
            <a:spLocks noGrp="1"/>
          </p:cNvSpPr>
          <p:nvPr>
            <p:ph type="sldNum" sz="quarter" idx="4"/>
          </p:nvPr>
        </p:nvSpPr>
        <p:spPr/>
        <p:txBody>
          <a:bodyPr/>
          <a:lstStyle/>
          <a:p>
            <a:fld id="{1D4DB10E-F3E0-46B7-A627-DDAED89BC122}" type="slidenum">
              <a:rPr lang="en-US" smtClean="0"/>
              <a:pPr/>
              <a:t>35</a:t>
            </a:fld>
            <a:endParaRPr lang="en-US"/>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0785" y="1625838"/>
            <a:ext cx="2770430" cy="2754116"/>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4671671"/>
            <a:ext cx="9448800" cy="1223281"/>
          </a:xfrm>
          <a:prstGeom prst="rect">
            <a:avLst/>
          </a:prstGeom>
        </p:spPr>
      </p:pic>
    </p:spTree>
    <p:extLst>
      <p:ext uri="{BB962C8B-B14F-4D97-AF65-F5344CB8AC3E}">
        <p14:creationId xmlns:p14="http://schemas.microsoft.com/office/powerpoint/2010/main" val="1246990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Color Palette</a:t>
            </a:r>
          </a:p>
        </p:txBody>
      </p:sp>
      <p:pic>
        <p:nvPicPr>
          <p:cNvPr id="6" name="Content Placeholder 5"/>
          <p:cNvPicPr>
            <a:picLocks noGrp="1" noChangeAspect="1"/>
          </p:cNvPicPr>
          <p:nvPr>
            <p:ph idx="1"/>
          </p:nvPr>
        </p:nvPicPr>
        <p:blipFill>
          <a:blip r:embed="rId2"/>
          <a:stretch>
            <a:fillRect/>
          </a:stretch>
        </p:blipFill>
        <p:spPr>
          <a:xfrm>
            <a:off x="2086198" y="1825625"/>
            <a:ext cx="8019603" cy="4351338"/>
          </a:xfrm>
          <a:prstGeom prst="rect">
            <a:avLst/>
          </a:prstGeom>
        </p:spPr>
      </p:pic>
      <p:sp>
        <p:nvSpPr>
          <p:cNvPr id="3" name="Slide Number Placeholder 2"/>
          <p:cNvSpPr>
            <a:spLocks noGrp="1"/>
          </p:cNvSpPr>
          <p:nvPr>
            <p:ph type="sldNum" sz="quarter" idx="4"/>
          </p:nvPr>
        </p:nvSpPr>
        <p:spPr/>
        <p:txBody>
          <a:bodyPr/>
          <a:lstStyle/>
          <a:p>
            <a:fld id="{1D4DB10E-F3E0-46B7-A627-DDAED89BC122}" type="slidenum">
              <a:rPr lang="en-US" smtClean="0"/>
              <a:pPr/>
              <a:t>36</a:t>
            </a:fld>
            <a:endParaRPr lang="en-US"/>
          </a:p>
        </p:txBody>
      </p:sp>
    </p:spTree>
    <p:extLst>
      <p:ext uri="{BB962C8B-B14F-4D97-AF65-F5344CB8AC3E}">
        <p14:creationId xmlns:p14="http://schemas.microsoft.com/office/powerpoint/2010/main" val="3199251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APA Tables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55243723"/>
              </p:ext>
            </p:extLst>
          </p:nvPr>
        </p:nvGraphicFramePr>
        <p:xfrm>
          <a:off x="816429" y="1447800"/>
          <a:ext cx="10515600" cy="185420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690333102"/>
                    </a:ext>
                  </a:extLst>
                </a:gridCol>
                <a:gridCol w="2103120">
                  <a:extLst>
                    <a:ext uri="{9D8B030D-6E8A-4147-A177-3AD203B41FA5}">
                      <a16:colId xmlns:a16="http://schemas.microsoft.com/office/drawing/2014/main" val="2059716867"/>
                    </a:ext>
                  </a:extLst>
                </a:gridCol>
                <a:gridCol w="2103120">
                  <a:extLst>
                    <a:ext uri="{9D8B030D-6E8A-4147-A177-3AD203B41FA5}">
                      <a16:colId xmlns:a16="http://schemas.microsoft.com/office/drawing/2014/main" val="1424010595"/>
                    </a:ext>
                  </a:extLst>
                </a:gridCol>
                <a:gridCol w="2103120">
                  <a:extLst>
                    <a:ext uri="{9D8B030D-6E8A-4147-A177-3AD203B41FA5}">
                      <a16:colId xmlns:a16="http://schemas.microsoft.com/office/drawing/2014/main" val="3704246457"/>
                    </a:ext>
                  </a:extLst>
                </a:gridCol>
                <a:gridCol w="2103120">
                  <a:extLst>
                    <a:ext uri="{9D8B030D-6E8A-4147-A177-3AD203B41FA5}">
                      <a16:colId xmlns:a16="http://schemas.microsoft.com/office/drawing/2014/main" val="619201331"/>
                    </a:ext>
                  </a:extLst>
                </a:gridCol>
              </a:tblGrid>
              <a:tr h="370840">
                <a:tc>
                  <a:txBody>
                    <a:bodyPr/>
                    <a:lstStyle/>
                    <a:p>
                      <a:r>
                        <a:rPr lang="en-US" b="0">
                          <a:solidFill>
                            <a:schemeClr val="tx1"/>
                          </a:solidFill>
                        </a:rPr>
                        <a:t>Category 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a:solidFill>
                            <a:schemeClr val="tx1"/>
                          </a:solidFill>
                        </a:rPr>
                        <a:t>Category 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a:solidFill>
                            <a:schemeClr val="tx1"/>
                          </a:solidFill>
                        </a:rPr>
                        <a:t>Category 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a:solidFill>
                            <a:schemeClr val="tx1"/>
                          </a:solidFill>
                        </a:rPr>
                        <a:t>Category 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a:solidFill>
                            <a:schemeClr val="tx1"/>
                          </a:solidFill>
                        </a:rPr>
                        <a:t>Category 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7362100"/>
                  </a:ext>
                </a:extLst>
              </a:tr>
              <a:tr h="370840">
                <a:tc>
                  <a:txBody>
                    <a:bodyPr/>
                    <a:lstStyle/>
                    <a:p>
                      <a:r>
                        <a:rPr lang="en-US">
                          <a:solidFill>
                            <a:schemeClr val="tx1"/>
                          </a:solidFill>
                        </a:rPr>
                        <a:t>Item</a:t>
                      </a:r>
                      <a:r>
                        <a:rPr lang="en-US" baseline="0">
                          <a:solidFill>
                            <a:schemeClr val="tx1"/>
                          </a:solidFill>
                        </a:rPr>
                        <a:t> 1</a:t>
                      </a:r>
                      <a:endParaRPr lang="en-US">
                        <a:solidFill>
                          <a:schemeClr val="tx1"/>
                        </a:solidFill>
                      </a:endParaRPr>
                    </a:p>
                  </a:txBody>
                  <a:tcPr>
                    <a:lnT w="12700" cap="flat" cmpd="sng" algn="ctr">
                      <a:solidFill>
                        <a:schemeClr val="tx1"/>
                      </a:solidFill>
                      <a:prstDash val="solid"/>
                      <a:round/>
                      <a:headEnd type="none" w="med" len="med"/>
                      <a:tailEnd type="none" w="med" len="med"/>
                    </a:lnT>
                    <a:noFill/>
                  </a:tcPr>
                </a:tc>
                <a:tc>
                  <a:txBody>
                    <a:bodyPr/>
                    <a:lstStyle/>
                    <a:p>
                      <a:pPr algn="ctr"/>
                      <a:endParaRPr lang="en-US">
                        <a:solidFill>
                          <a:schemeClr val="tx1"/>
                        </a:solidFill>
                      </a:endParaRPr>
                    </a:p>
                  </a:txBody>
                  <a:tcPr>
                    <a:lnT w="12700" cap="flat" cmpd="sng" algn="ctr">
                      <a:solidFill>
                        <a:schemeClr val="tx1"/>
                      </a:solidFill>
                      <a:prstDash val="solid"/>
                      <a:round/>
                      <a:headEnd type="none" w="med" len="med"/>
                      <a:tailEnd type="none" w="med" len="med"/>
                    </a:lnT>
                    <a:noFill/>
                  </a:tcPr>
                </a:tc>
                <a:tc>
                  <a:txBody>
                    <a:bodyPr/>
                    <a:lstStyle/>
                    <a:p>
                      <a:pPr algn="ctr"/>
                      <a:endParaRPr lang="en-US">
                        <a:solidFill>
                          <a:schemeClr val="tx1"/>
                        </a:solidFill>
                      </a:endParaRPr>
                    </a:p>
                  </a:txBody>
                  <a:tcPr>
                    <a:lnT w="12700" cap="flat" cmpd="sng" algn="ctr">
                      <a:solidFill>
                        <a:schemeClr val="tx1"/>
                      </a:solidFill>
                      <a:prstDash val="solid"/>
                      <a:round/>
                      <a:headEnd type="none" w="med" len="med"/>
                      <a:tailEnd type="none" w="med" len="med"/>
                    </a:lnT>
                    <a:noFill/>
                  </a:tcPr>
                </a:tc>
                <a:tc>
                  <a:txBody>
                    <a:bodyPr/>
                    <a:lstStyle/>
                    <a:p>
                      <a:pPr algn="ctr"/>
                      <a:endParaRPr lang="en-US">
                        <a:solidFill>
                          <a:schemeClr val="tx1"/>
                        </a:solidFill>
                      </a:endParaRPr>
                    </a:p>
                  </a:txBody>
                  <a:tcPr>
                    <a:lnT w="12700" cap="flat" cmpd="sng" algn="ctr">
                      <a:solidFill>
                        <a:schemeClr val="tx1"/>
                      </a:solidFill>
                      <a:prstDash val="solid"/>
                      <a:round/>
                      <a:headEnd type="none" w="med" len="med"/>
                      <a:tailEnd type="none" w="med" len="med"/>
                    </a:lnT>
                    <a:noFill/>
                  </a:tcPr>
                </a:tc>
                <a:tc>
                  <a:txBody>
                    <a:bodyPr/>
                    <a:lstStyle/>
                    <a:p>
                      <a:pPr algn="ctr"/>
                      <a:endParaRPr lang="en-US">
                        <a:solidFill>
                          <a:schemeClr val="tx1"/>
                        </a:solidFill>
                      </a:endParaRP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864693538"/>
                  </a:ext>
                </a:extLst>
              </a:tr>
              <a:tr h="370840">
                <a:tc>
                  <a:txBody>
                    <a:bodyPr/>
                    <a:lstStyle/>
                    <a:p>
                      <a:r>
                        <a:rPr lang="en-US">
                          <a:solidFill>
                            <a:schemeClr val="tx1"/>
                          </a:solidFill>
                        </a:rPr>
                        <a:t>Item 2</a:t>
                      </a: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extLst>
                  <a:ext uri="{0D108BD9-81ED-4DB2-BD59-A6C34878D82A}">
                    <a16:rowId xmlns:a16="http://schemas.microsoft.com/office/drawing/2014/main" val="2120248588"/>
                  </a:ext>
                </a:extLst>
              </a:tr>
              <a:tr h="370840">
                <a:tc>
                  <a:txBody>
                    <a:bodyPr/>
                    <a:lstStyle/>
                    <a:p>
                      <a:r>
                        <a:rPr lang="en-US">
                          <a:solidFill>
                            <a:schemeClr val="tx1"/>
                          </a:solidFill>
                        </a:rPr>
                        <a:t>Item 3</a:t>
                      </a: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extLst>
                  <a:ext uri="{0D108BD9-81ED-4DB2-BD59-A6C34878D82A}">
                    <a16:rowId xmlns:a16="http://schemas.microsoft.com/office/drawing/2014/main" val="1687095140"/>
                  </a:ext>
                </a:extLst>
              </a:tr>
              <a:tr h="370840">
                <a:tc>
                  <a:txBody>
                    <a:bodyPr/>
                    <a:lstStyle/>
                    <a:p>
                      <a:r>
                        <a:rPr lang="en-US">
                          <a:solidFill>
                            <a:schemeClr val="tx1"/>
                          </a:solidFill>
                        </a:rPr>
                        <a:t>Item 4</a:t>
                      </a:r>
                    </a:p>
                  </a:txBody>
                  <a:tcPr>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4463576"/>
                  </a:ext>
                </a:extLst>
              </a:tr>
            </a:tbl>
          </a:graphicData>
        </a:graphic>
      </p:graphicFrame>
      <p:sp>
        <p:nvSpPr>
          <p:cNvPr id="3" name="Slide Number Placeholder 2"/>
          <p:cNvSpPr>
            <a:spLocks noGrp="1"/>
          </p:cNvSpPr>
          <p:nvPr>
            <p:ph type="sldNum" sz="quarter" idx="4"/>
          </p:nvPr>
        </p:nvSpPr>
        <p:spPr/>
        <p:txBody>
          <a:bodyPr/>
          <a:lstStyle/>
          <a:p>
            <a:fld id="{1D4DB10E-F3E0-46B7-A627-DDAED89BC122}" type="slidenum">
              <a:rPr lang="en-US" smtClean="0"/>
              <a:pPr/>
              <a:t>37</a:t>
            </a:fld>
            <a:endParaRPr lang="en-US"/>
          </a:p>
        </p:txBody>
      </p:sp>
      <p:graphicFrame>
        <p:nvGraphicFramePr>
          <p:cNvPr id="7" name="Content Placeholder 4"/>
          <p:cNvGraphicFramePr>
            <a:graphicFrameLocks/>
          </p:cNvGraphicFramePr>
          <p:nvPr>
            <p:extLst>
              <p:ext uri="{D42A27DB-BD31-4B8C-83A1-F6EECF244321}">
                <p14:modId xmlns:p14="http://schemas.microsoft.com/office/powerpoint/2010/main" val="1912089201"/>
              </p:ext>
            </p:extLst>
          </p:nvPr>
        </p:nvGraphicFramePr>
        <p:xfrm>
          <a:off x="852055" y="3755294"/>
          <a:ext cx="10515600" cy="2250440"/>
        </p:xfrm>
        <a:graphic>
          <a:graphicData uri="http://schemas.openxmlformats.org/drawingml/2006/table">
            <a:tbl>
              <a:tblPr firstRow="1" bandRow="1">
                <a:tableStyleId>{5C22544A-7EE6-4342-B048-85BDC9FD1C3A}</a:tableStyleId>
              </a:tblPr>
              <a:tblGrid>
                <a:gridCol w="2048132">
                  <a:extLst>
                    <a:ext uri="{9D8B030D-6E8A-4147-A177-3AD203B41FA5}">
                      <a16:colId xmlns:a16="http://schemas.microsoft.com/office/drawing/2014/main" val="690333102"/>
                    </a:ext>
                  </a:extLst>
                </a:gridCol>
                <a:gridCol w="2048132">
                  <a:extLst>
                    <a:ext uri="{9D8B030D-6E8A-4147-A177-3AD203B41FA5}">
                      <a16:colId xmlns:a16="http://schemas.microsoft.com/office/drawing/2014/main" val="2059716867"/>
                    </a:ext>
                  </a:extLst>
                </a:gridCol>
                <a:gridCol w="2048132">
                  <a:extLst>
                    <a:ext uri="{9D8B030D-6E8A-4147-A177-3AD203B41FA5}">
                      <a16:colId xmlns:a16="http://schemas.microsoft.com/office/drawing/2014/main" val="1424010595"/>
                    </a:ext>
                  </a:extLst>
                </a:gridCol>
                <a:gridCol w="274940">
                  <a:extLst>
                    <a:ext uri="{9D8B030D-6E8A-4147-A177-3AD203B41FA5}">
                      <a16:colId xmlns:a16="http://schemas.microsoft.com/office/drawing/2014/main" val="3163210236"/>
                    </a:ext>
                  </a:extLst>
                </a:gridCol>
                <a:gridCol w="2048132">
                  <a:extLst>
                    <a:ext uri="{9D8B030D-6E8A-4147-A177-3AD203B41FA5}">
                      <a16:colId xmlns:a16="http://schemas.microsoft.com/office/drawing/2014/main" val="3704246457"/>
                    </a:ext>
                  </a:extLst>
                </a:gridCol>
                <a:gridCol w="2048132">
                  <a:extLst>
                    <a:ext uri="{9D8B030D-6E8A-4147-A177-3AD203B41FA5}">
                      <a16:colId xmlns:a16="http://schemas.microsoft.com/office/drawing/2014/main" val="619201331"/>
                    </a:ext>
                  </a:extLst>
                </a:gridCol>
              </a:tblGrid>
              <a:tr h="213360">
                <a:tc>
                  <a:txBody>
                    <a:bodyPr/>
                    <a:lstStyle/>
                    <a:p>
                      <a:endParaRPr lang="en-US" b="0">
                        <a:solidFill>
                          <a:schemeClr val="tx1"/>
                        </a:solidFill>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algn="ctr"/>
                      <a:r>
                        <a:rPr lang="en-US" b="0">
                          <a:solidFill>
                            <a:schemeClr val="tx1"/>
                          </a:solidFill>
                        </a:rPr>
                        <a:t>Category 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b="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a:solidFill>
                          <a:schemeClr val="tx1"/>
                        </a:solidFill>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algn="ctr"/>
                      <a:r>
                        <a:rPr lang="en-US" b="0">
                          <a:solidFill>
                            <a:schemeClr val="tx1"/>
                          </a:solidFill>
                        </a:rPr>
                        <a:t>Category 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b="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7998338"/>
                  </a:ext>
                </a:extLst>
              </a:tr>
              <a:tr h="213360">
                <a:tc>
                  <a:txBody>
                    <a:bodyPr/>
                    <a:lstStyle/>
                    <a:p>
                      <a:r>
                        <a:rPr lang="en-US" b="0">
                          <a:solidFill>
                            <a:schemeClr val="tx1"/>
                          </a:solidFill>
                        </a:rPr>
                        <a:t>Category 1</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a:solidFill>
                            <a:schemeClr val="tx1"/>
                          </a:solidFill>
                        </a:rPr>
                        <a:t>subcategory 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a:solidFill>
                            <a:schemeClr val="tx1"/>
                          </a:solidFill>
                        </a:rPr>
                        <a:t>subcategory 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a:solidFill>
                          <a:schemeClr val="tx1"/>
                        </a:solidFill>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a:solidFill>
                            <a:schemeClr val="tx1"/>
                          </a:solidFill>
                        </a:rPr>
                        <a:t>subcategory 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a:solidFill>
                            <a:schemeClr val="tx1"/>
                          </a:solidFill>
                        </a:rPr>
                        <a:t>subcategory 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7362100"/>
                  </a:ext>
                </a:extLst>
              </a:tr>
              <a:tr h="411480">
                <a:tc>
                  <a:txBody>
                    <a:bodyPr/>
                    <a:lstStyle/>
                    <a:p>
                      <a:r>
                        <a:rPr lang="en-US">
                          <a:solidFill>
                            <a:schemeClr val="tx1"/>
                          </a:solidFill>
                        </a:rPr>
                        <a:t>Item</a:t>
                      </a:r>
                      <a:r>
                        <a:rPr lang="en-US" baseline="0">
                          <a:solidFill>
                            <a:schemeClr val="tx1"/>
                          </a:solidFill>
                        </a:rPr>
                        <a:t> 1</a:t>
                      </a:r>
                      <a:endParaRPr lang="en-US">
                        <a:solidFill>
                          <a:schemeClr val="tx1"/>
                        </a:solidFill>
                      </a:endParaRPr>
                    </a:p>
                  </a:txBody>
                  <a:tcPr>
                    <a:lnT w="12700" cap="flat" cmpd="sng" algn="ctr">
                      <a:solidFill>
                        <a:schemeClr val="tx1"/>
                      </a:solidFill>
                      <a:prstDash val="solid"/>
                      <a:round/>
                      <a:headEnd type="none" w="med" len="med"/>
                      <a:tailEnd type="none" w="med" len="med"/>
                    </a:lnT>
                    <a:noFill/>
                  </a:tcPr>
                </a:tc>
                <a:tc>
                  <a:txBody>
                    <a:bodyPr/>
                    <a:lstStyle/>
                    <a:p>
                      <a:pPr algn="ctr"/>
                      <a:endParaRPr lang="en-US">
                        <a:solidFill>
                          <a:schemeClr val="tx1"/>
                        </a:solidFill>
                      </a:endParaRPr>
                    </a:p>
                  </a:txBody>
                  <a:tcPr>
                    <a:lnT w="12700" cap="flat" cmpd="sng" algn="ctr">
                      <a:solidFill>
                        <a:schemeClr val="tx1"/>
                      </a:solidFill>
                      <a:prstDash val="solid"/>
                      <a:round/>
                      <a:headEnd type="none" w="med" len="med"/>
                      <a:tailEnd type="none" w="med" len="med"/>
                    </a:lnT>
                    <a:noFill/>
                  </a:tcPr>
                </a:tc>
                <a:tc>
                  <a:txBody>
                    <a:bodyPr/>
                    <a:lstStyle/>
                    <a:p>
                      <a:pPr algn="ctr"/>
                      <a:endParaRPr lang="en-US">
                        <a:solidFill>
                          <a:schemeClr val="tx1"/>
                        </a:solidFill>
                      </a:endParaRPr>
                    </a:p>
                  </a:txBody>
                  <a:tcPr>
                    <a:lnT w="12700" cap="flat" cmpd="sng" algn="ctr">
                      <a:solidFill>
                        <a:schemeClr val="tx1"/>
                      </a:solidFill>
                      <a:prstDash val="solid"/>
                      <a:round/>
                      <a:headEnd type="none" w="med" len="med"/>
                      <a:tailEnd type="none" w="med" len="med"/>
                    </a:lnT>
                    <a:noFill/>
                  </a:tcPr>
                </a:tc>
                <a:tc>
                  <a:txBody>
                    <a:bodyPr/>
                    <a:lstStyle/>
                    <a:p>
                      <a:pPr algn="ctr"/>
                      <a:endParaRPr lang="en-US">
                        <a:solidFill>
                          <a:schemeClr val="tx1"/>
                        </a:solidFill>
                      </a:endParaRPr>
                    </a:p>
                  </a:txBody>
                  <a:tcPr>
                    <a:lnT w="12700" cap="flat" cmpd="sng" algn="ctr">
                      <a:solidFill>
                        <a:schemeClr val="tx1"/>
                      </a:solidFill>
                      <a:prstDash val="solid"/>
                      <a:round/>
                      <a:headEnd type="none" w="med" len="med"/>
                      <a:tailEnd type="none" w="med" len="med"/>
                    </a:lnT>
                    <a:noFill/>
                  </a:tcPr>
                </a:tc>
                <a:tc>
                  <a:txBody>
                    <a:bodyPr/>
                    <a:lstStyle/>
                    <a:p>
                      <a:pPr algn="ctr"/>
                      <a:endParaRPr lang="en-US">
                        <a:solidFill>
                          <a:schemeClr val="tx1"/>
                        </a:solidFill>
                      </a:endParaRPr>
                    </a:p>
                  </a:txBody>
                  <a:tcPr>
                    <a:lnT w="12700" cap="flat" cmpd="sng" algn="ctr">
                      <a:solidFill>
                        <a:schemeClr val="tx1"/>
                      </a:solidFill>
                      <a:prstDash val="solid"/>
                      <a:round/>
                      <a:headEnd type="none" w="med" len="med"/>
                      <a:tailEnd type="none" w="med" len="med"/>
                    </a:lnT>
                    <a:noFill/>
                  </a:tcPr>
                </a:tc>
                <a:tc>
                  <a:txBody>
                    <a:bodyPr/>
                    <a:lstStyle/>
                    <a:p>
                      <a:pPr algn="ctr"/>
                      <a:endParaRPr lang="en-US">
                        <a:solidFill>
                          <a:schemeClr val="tx1"/>
                        </a:solidFill>
                      </a:endParaRP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864693538"/>
                  </a:ext>
                </a:extLst>
              </a:tr>
              <a:tr h="370840">
                <a:tc>
                  <a:txBody>
                    <a:bodyPr/>
                    <a:lstStyle/>
                    <a:p>
                      <a:r>
                        <a:rPr lang="en-US">
                          <a:solidFill>
                            <a:schemeClr val="tx1"/>
                          </a:solidFill>
                        </a:rPr>
                        <a:t>Item 2</a:t>
                      </a: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extLst>
                  <a:ext uri="{0D108BD9-81ED-4DB2-BD59-A6C34878D82A}">
                    <a16:rowId xmlns:a16="http://schemas.microsoft.com/office/drawing/2014/main" val="2120248588"/>
                  </a:ext>
                </a:extLst>
              </a:tr>
              <a:tr h="187961">
                <a:tc>
                  <a:txBody>
                    <a:bodyPr/>
                    <a:lstStyle/>
                    <a:p>
                      <a:r>
                        <a:rPr lang="en-US">
                          <a:solidFill>
                            <a:schemeClr val="tx1"/>
                          </a:solidFill>
                        </a:rPr>
                        <a:t>Item 3</a:t>
                      </a: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extLst>
                  <a:ext uri="{0D108BD9-81ED-4DB2-BD59-A6C34878D82A}">
                    <a16:rowId xmlns:a16="http://schemas.microsoft.com/office/drawing/2014/main" val="1687095140"/>
                  </a:ext>
                </a:extLst>
              </a:tr>
              <a:tr h="370840">
                <a:tc>
                  <a:txBody>
                    <a:bodyPr/>
                    <a:lstStyle/>
                    <a:p>
                      <a:r>
                        <a:rPr lang="en-US">
                          <a:solidFill>
                            <a:schemeClr val="tx1"/>
                          </a:solidFill>
                        </a:rPr>
                        <a:t>Item 4</a:t>
                      </a:r>
                    </a:p>
                  </a:txBody>
                  <a:tcPr>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4463576"/>
                  </a:ext>
                </a:extLst>
              </a:tr>
            </a:tbl>
          </a:graphicData>
        </a:graphic>
      </p:graphicFrame>
    </p:spTree>
    <p:extLst>
      <p:ext uri="{BB962C8B-B14F-4D97-AF65-F5344CB8AC3E}">
        <p14:creationId xmlns:p14="http://schemas.microsoft.com/office/powerpoint/2010/main" val="4080558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7D4D6-90F4-4AE1-9AFC-FD03AEDA3F0A}"/>
              </a:ext>
            </a:extLst>
          </p:cNvPr>
          <p:cNvSpPr>
            <a:spLocks noGrp="1"/>
          </p:cNvSpPr>
          <p:nvPr>
            <p:ph type="title"/>
          </p:nvPr>
        </p:nvSpPr>
        <p:spPr>
          <a:xfrm>
            <a:off x="838200" y="78800"/>
            <a:ext cx="10515600" cy="1325563"/>
          </a:xfrm>
        </p:spPr>
        <p:txBody>
          <a:bodyPr>
            <a:normAutofit/>
          </a:bodyPr>
          <a:lstStyle/>
          <a:p>
            <a:r>
              <a:rPr lang="en-US"/>
              <a:t>Project Re-Introduction</a:t>
            </a:r>
          </a:p>
        </p:txBody>
      </p:sp>
      <p:sp>
        <p:nvSpPr>
          <p:cNvPr id="4" name="Content Placeholder 3">
            <a:extLst>
              <a:ext uri="{FF2B5EF4-FFF2-40B4-BE49-F238E27FC236}">
                <a16:creationId xmlns:a16="http://schemas.microsoft.com/office/drawing/2014/main" id="{8924E559-30EF-4C14-A1B7-0183F96A7BFC}"/>
              </a:ext>
            </a:extLst>
          </p:cNvPr>
          <p:cNvSpPr>
            <a:spLocks noGrp="1"/>
          </p:cNvSpPr>
          <p:nvPr>
            <p:ph idx="1"/>
          </p:nvPr>
        </p:nvSpPr>
        <p:spPr>
          <a:xfrm>
            <a:off x="838200" y="1391521"/>
            <a:ext cx="10515600" cy="4270374"/>
          </a:xfrm>
        </p:spPr>
        <p:txBody>
          <a:bodyPr vert="horz" lIns="91440" tIns="45720" rIns="91440" bIns="45720" rtlCol="0" anchor="t">
            <a:normAutofit/>
          </a:bodyPr>
          <a:lstStyle/>
          <a:p>
            <a:r>
              <a:rPr lang="en-US" sz="2500"/>
              <a:t>Objective</a:t>
            </a:r>
          </a:p>
          <a:p>
            <a:pPr lvl="1"/>
            <a:r>
              <a:rPr lang="en-US" sz="2100"/>
              <a:t>Build a battery box and battery management system (BMS) for the SAE hybrid vehicle competition team</a:t>
            </a:r>
          </a:p>
          <a:p>
            <a:r>
              <a:rPr lang="en-US" sz="2500"/>
              <a:t>Sponsor</a:t>
            </a:r>
          </a:p>
          <a:p>
            <a:pPr marL="914400" lvl="1"/>
            <a:r>
              <a:rPr lang="en-US" sz="2100"/>
              <a:t>An American Fortune 500 corporation that designs, manufactures, and distributes engines, filtration, and power generation products. </a:t>
            </a:r>
          </a:p>
          <a:p>
            <a:pPr marL="914400" lvl="1"/>
            <a:r>
              <a:rPr lang="en-US" sz="2100"/>
              <a:t>Leading innovation in electrified power on numerous applications especially class 8 semi-trucks.</a:t>
            </a:r>
          </a:p>
          <a:p>
            <a:endParaRPr lang="en-US" sz="2100"/>
          </a:p>
          <a:p>
            <a:pPr lvl="1"/>
            <a:endParaRPr lang="en-US"/>
          </a:p>
        </p:txBody>
      </p:sp>
      <p:sp>
        <p:nvSpPr>
          <p:cNvPr id="6" name="Slide Number Placeholder 5">
            <a:extLst>
              <a:ext uri="{FF2B5EF4-FFF2-40B4-BE49-F238E27FC236}">
                <a16:creationId xmlns:a16="http://schemas.microsoft.com/office/drawing/2014/main" id="{731D55E4-63EB-479D-9EE6-614E33F8E00C}"/>
              </a:ext>
            </a:extLst>
          </p:cNvPr>
          <p:cNvSpPr>
            <a:spLocks noGrp="1"/>
          </p:cNvSpPr>
          <p:nvPr>
            <p:ph type="sldNum" sz="quarter" idx="4"/>
          </p:nvPr>
        </p:nvSpPr>
        <p:spPr/>
        <p:txBody>
          <a:bodyPr/>
          <a:lstStyle/>
          <a:p>
            <a:fld id="{1D4DB10E-F3E0-46B7-A627-DDAED89BC122}" type="slidenum">
              <a:rPr lang="en-US" smtClean="0"/>
              <a:pPr/>
              <a:t>4</a:t>
            </a:fld>
            <a:endParaRPr lang="en-US"/>
          </a:p>
        </p:txBody>
      </p:sp>
      <p:sp>
        <p:nvSpPr>
          <p:cNvPr id="7" name="Text Placeholder 6">
            <a:extLst>
              <a:ext uri="{FF2B5EF4-FFF2-40B4-BE49-F238E27FC236}">
                <a16:creationId xmlns:a16="http://schemas.microsoft.com/office/drawing/2014/main" id="{E22B9914-739D-4C05-A31C-D50A5C652D69}"/>
              </a:ext>
            </a:extLst>
          </p:cNvPr>
          <p:cNvSpPr>
            <a:spLocks noGrp="1"/>
          </p:cNvSpPr>
          <p:nvPr>
            <p:ph type="body" sz="quarter" idx="10"/>
          </p:nvPr>
        </p:nvSpPr>
        <p:spPr/>
        <p:txBody>
          <a:bodyPr vert="horz" lIns="91440" tIns="45720" rIns="91440" bIns="45720" rtlCol="0" anchor="t">
            <a:noAutofit/>
          </a:bodyPr>
          <a:lstStyle/>
          <a:p>
            <a:r>
              <a:rPr lang="en-US"/>
              <a:t>William Pisani</a:t>
            </a:r>
          </a:p>
        </p:txBody>
      </p:sp>
      <p:pic>
        <p:nvPicPr>
          <p:cNvPr id="8" name="Picture 9">
            <a:extLst>
              <a:ext uri="{FF2B5EF4-FFF2-40B4-BE49-F238E27FC236}">
                <a16:creationId xmlns:a16="http://schemas.microsoft.com/office/drawing/2014/main" id="{62F61F54-A8D9-47D2-A89C-1F8CF7278734}"/>
              </a:ext>
            </a:extLst>
          </p:cNvPr>
          <p:cNvPicPr>
            <a:picLocks noChangeAspect="1"/>
          </p:cNvPicPr>
          <p:nvPr/>
        </p:nvPicPr>
        <p:blipFill>
          <a:blip r:embed="rId3"/>
          <a:stretch>
            <a:fillRect/>
          </a:stretch>
        </p:blipFill>
        <p:spPr>
          <a:xfrm>
            <a:off x="9696450" y="189706"/>
            <a:ext cx="1790700" cy="1676400"/>
          </a:xfrm>
          <a:prstGeom prst="rect">
            <a:avLst/>
          </a:prstGeom>
        </p:spPr>
      </p:pic>
      <p:pic>
        <p:nvPicPr>
          <p:cNvPr id="9" name="Picture 13" descr="A picture containing toy, red, LEGO&#10;&#10;Description generated with very high confidence">
            <a:extLst>
              <a:ext uri="{FF2B5EF4-FFF2-40B4-BE49-F238E27FC236}">
                <a16:creationId xmlns:a16="http://schemas.microsoft.com/office/drawing/2014/main" id="{D14973EF-8502-4581-8744-7B4C9CAD65BD}"/>
              </a:ext>
            </a:extLst>
          </p:cNvPr>
          <p:cNvPicPr>
            <a:picLocks noChangeAspect="1"/>
          </p:cNvPicPr>
          <p:nvPr/>
        </p:nvPicPr>
        <p:blipFill>
          <a:blip r:embed="rId4"/>
          <a:stretch>
            <a:fillRect/>
          </a:stretch>
        </p:blipFill>
        <p:spPr>
          <a:xfrm>
            <a:off x="168804" y="4760807"/>
            <a:ext cx="5490442" cy="1411343"/>
          </a:xfrm>
          <a:prstGeom prst="rect">
            <a:avLst/>
          </a:prstGeom>
        </p:spPr>
      </p:pic>
      <p:pic>
        <p:nvPicPr>
          <p:cNvPr id="10" name="Picture 15" descr="A circuit board&#10;&#10;Description generated with very high confidence">
            <a:extLst>
              <a:ext uri="{FF2B5EF4-FFF2-40B4-BE49-F238E27FC236}">
                <a16:creationId xmlns:a16="http://schemas.microsoft.com/office/drawing/2014/main" id="{8469E4C0-4F8D-4F84-85BD-EF06F4A1DC32}"/>
              </a:ext>
            </a:extLst>
          </p:cNvPr>
          <p:cNvPicPr>
            <a:picLocks noChangeAspect="1"/>
          </p:cNvPicPr>
          <p:nvPr/>
        </p:nvPicPr>
        <p:blipFill rotWithShape="1">
          <a:blip r:embed="rId5"/>
          <a:srcRect t="19417" r="-483" b="28155"/>
          <a:stretch/>
        </p:blipFill>
        <p:spPr>
          <a:xfrm>
            <a:off x="6328642" y="4595661"/>
            <a:ext cx="5768445" cy="1504839"/>
          </a:xfrm>
          <a:prstGeom prst="rect">
            <a:avLst/>
          </a:prstGeom>
        </p:spPr>
      </p:pic>
      <p:sp>
        <p:nvSpPr>
          <p:cNvPr id="11" name="Arrow: Curved Down 10">
            <a:extLst>
              <a:ext uri="{FF2B5EF4-FFF2-40B4-BE49-F238E27FC236}">
                <a16:creationId xmlns:a16="http://schemas.microsoft.com/office/drawing/2014/main" id="{D83B60C4-CF0C-4610-B692-A9C331BFAFF3}"/>
              </a:ext>
            </a:extLst>
          </p:cNvPr>
          <p:cNvSpPr/>
          <p:nvPr/>
        </p:nvSpPr>
        <p:spPr>
          <a:xfrm>
            <a:off x="5510670" y="4273397"/>
            <a:ext cx="1170659" cy="424445"/>
          </a:xfrm>
          <a:prstGeom prst="curved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Tree>
    <p:extLst>
      <p:ext uri="{BB962C8B-B14F-4D97-AF65-F5344CB8AC3E}">
        <p14:creationId xmlns:p14="http://schemas.microsoft.com/office/powerpoint/2010/main" val="3002184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C2CB87-F55E-4588-8207-889C07386A54}"/>
              </a:ext>
            </a:extLst>
          </p:cNvPr>
          <p:cNvSpPr>
            <a:spLocks noGrp="1"/>
          </p:cNvSpPr>
          <p:nvPr>
            <p:ph idx="1"/>
          </p:nvPr>
        </p:nvSpPr>
        <p:spPr>
          <a:xfrm>
            <a:off x="775447" y="1090844"/>
            <a:ext cx="10515600" cy="5684204"/>
          </a:xfrm>
        </p:spPr>
        <p:txBody>
          <a:bodyPr vert="horz" lIns="91440" tIns="45720" rIns="91440" bIns="45720" rtlCol="0" anchor="t">
            <a:noAutofit/>
          </a:bodyPr>
          <a:lstStyle/>
          <a:p>
            <a:pPr marL="0" indent="0">
              <a:buNone/>
            </a:pPr>
            <a:r>
              <a:rPr lang="en-US" sz="2500" b="1"/>
              <a:t>Project Scope</a:t>
            </a:r>
            <a:endParaRPr lang="en-US" sz="2500"/>
          </a:p>
          <a:p>
            <a:r>
              <a:rPr lang="en-US" sz="2500"/>
              <a:t>Project Description</a:t>
            </a:r>
            <a:endParaRPr lang="en-US"/>
          </a:p>
          <a:p>
            <a:pPr lvl="1"/>
            <a:r>
              <a:rPr lang="en-US" sz="2100"/>
              <a:t>A small model of the battery box and BMS for the SAE hybrid vehicle will be built. A program will also be created that takes in arbitrary vehicle parameters and outputs the appropriate sizing of the battery system</a:t>
            </a:r>
            <a:r>
              <a:rPr lang="en-US" sz="1700"/>
              <a:t> </a:t>
            </a:r>
          </a:p>
          <a:p>
            <a:r>
              <a:rPr lang="en-US" sz="2500"/>
              <a:t>Key Goals</a:t>
            </a:r>
          </a:p>
          <a:p>
            <a:pPr lvl="1"/>
            <a:r>
              <a:rPr lang="en-US" sz="2100"/>
              <a:t>Compact battery container integrated into frame of vehicle</a:t>
            </a:r>
          </a:p>
          <a:p>
            <a:pPr lvl="1"/>
            <a:r>
              <a:rPr lang="en-US" sz="2100"/>
              <a:t>Environmentally sustainable, waterproof, and thermally insulated</a:t>
            </a:r>
          </a:p>
          <a:p>
            <a:pPr lvl="1"/>
            <a:r>
              <a:rPr lang="en-US" sz="2100"/>
              <a:t>BMS will measure battery charge, control power, and monitor current flow, voltage levels, and temperature</a:t>
            </a:r>
          </a:p>
          <a:p>
            <a:r>
              <a:rPr lang="en-US" sz="2500"/>
              <a:t>Assumptions</a:t>
            </a:r>
          </a:p>
          <a:p>
            <a:pPr lvl="1">
              <a:buFont typeface="Arial"/>
              <a:buChar char="•"/>
            </a:pPr>
            <a:r>
              <a:rPr lang="en-US" sz="2100"/>
              <a:t>Vehicle will have enough room for full-scale battery pack and box</a:t>
            </a:r>
          </a:p>
          <a:p>
            <a:pPr lvl="1">
              <a:buFont typeface="Arial"/>
              <a:buChar char="•"/>
            </a:pPr>
            <a:r>
              <a:rPr lang="en-US" sz="2100"/>
              <a:t>Rulebook will be the same for the year of the competition</a:t>
            </a:r>
          </a:p>
          <a:p>
            <a:pPr lvl="1">
              <a:buFont typeface="Arial"/>
              <a:buChar char="•"/>
            </a:pPr>
            <a:r>
              <a:rPr lang="en-US" sz="2100"/>
              <a:t>Chassis will remain the same for the year of the competition</a:t>
            </a:r>
          </a:p>
          <a:p>
            <a:pPr marL="0" indent="0">
              <a:buNone/>
            </a:pPr>
            <a:endParaRPr lang="en-US" sz="2500"/>
          </a:p>
          <a:p>
            <a:endParaRPr lang="en-US" sz="2500"/>
          </a:p>
          <a:p>
            <a:endParaRPr lang="en-US" sz="2500"/>
          </a:p>
        </p:txBody>
      </p:sp>
      <p:sp>
        <p:nvSpPr>
          <p:cNvPr id="4" name="Text Placeholder 3">
            <a:extLst>
              <a:ext uri="{FF2B5EF4-FFF2-40B4-BE49-F238E27FC236}">
                <a16:creationId xmlns:a16="http://schemas.microsoft.com/office/drawing/2014/main" id="{8ECDA1B1-FAE1-45DC-AFBC-0EC805047001}"/>
              </a:ext>
            </a:extLst>
          </p:cNvPr>
          <p:cNvSpPr>
            <a:spLocks noGrp="1"/>
          </p:cNvSpPr>
          <p:nvPr>
            <p:ph type="body" sz="quarter" idx="10"/>
          </p:nvPr>
        </p:nvSpPr>
        <p:spPr>
          <a:xfrm>
            <a:off x="8991600" y="6116636"/>
            <a:ext cx="3200400" cy="228600"/>
          </a:xfrm>
        </p:spPr>
        <p:txBody>
          <a:bodyPr vert="horz" lIns="91440" tIns="45720" rIns="91440" bIns="45720" rtlCol="0" anchor="t">
            <a:noAutofit/>
          </a:bodyPr>
          <a:lstStyle/>
          <a:p>
            <a:r>
              <a:rPr lang="en-US"/>
              <a:t>William Pisani</a:t>
            </a:r>
          </a:p>
        </p:txBody>
      </p:sp>
      <p:sp>
        <p:nvSpPr>
          <p:cNvPr id="5" name="Slide Number Placeholder 3">
            <a:extLst>
              <a:ext uri="{FF2B5EF4-FFF2-40B4-BE49-F238E27FC236}">
                <a16:creationId xmlns:a16="http://schemas.microsoft.com/office/drawing/2014/main" id="{A23AC1B2-6D57-48E1-902A-C04C5F1DB14C}"/>
              </a:ext>
            </a:extLst>
          </p:cNvPr>
          <p:cNvSpPr>
            <a:spLocks noGrp="1"/>
          </p:cNvSpPr>
          <p:nvPr>
            <p:ph type="sldNum" sz="quarter" idx="4"/>
          </p:nvPr>
        </p:nvSpPr>
        <p:spPr>
          <a:xfrm>
            <a:off x="4724400" y="6433298"/>
            <a:ext cx="2743200" cy="365760"/>
          </a:xfrm>
        </p:spPr>
        <p:txBody>
          <a:bodyPr/>
          <a:lstStyle/>
          <a:p>
            <a:fld id="{1D4DB10E-F3E0-46B7-A627-DDAED89BC122}" type="slidenum">
              <a:rPr lang="en-US" smtClean="0"/>
              <a:pPr/>
              <a:t>5</a:t>
            </a:fld>
            <a:endParaRPr lang="en-US"/>
          </a:p>
        </p:txBody>
      </p:sp>
      <p:sp>
        <p:nvSpPr>
          <p:cNvPr id="2" name="Title 1">
            <a:extLst>
              <a:ext uri="{FF2B5EF4-FFF2-40B4-BE49-F238E27FC236}">
                <a16:creationId xmlns:a16="http://schemas.microsoft.com/office/drawing/2014/main" id="{D79D0692-6D59-4EFF-9A08-146F4EF2BFBB}"/>
              </a:ext>
            </a:extLst>
          </p:cNvPr>
          <p:cNvSpPr>
            <a:spLocks noGrp="1"/>
          </p:cNvSpPr>
          <p:nvPr>
            <p:ph type="title"/>
          </p:nvPr>
        </p:nvSpPr>
        <p:spPr>
          <a:xfrm>
            <a:off x="739588" y="-47251"/>
            <a:ext cx="10515600" cy="1325563"/>
          </a:xfrm>
        </p:spPr>
        <p:txBody>
          <a:bodyPr/>
          <a:lstStyle/>
          <a:p>
            <a:r>
              <a:rPr lang="en-US"/>
              <a:t>What was done in VDR1</a:t>
            </a:r>
          </a:p>
        </p:txBody>
      </p:sp>
    </p:spTree>
    <p:extLst>
      <p:ext uri="{BB962C8B-B14F-4D97-AF65-F5344CB8AC3E}">
        <p14:creationId xmlns:p14="http://schemas.microsoft.com/office/powerpoint/2010/main" val="3396106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2644B-D1D9-45CD-9C46-B9AE76F4FBEE}"/>
              </a:ext>
            </a:extLst>
          </p:cNvPr>
          <p:cNvSpPr>
            <a:spLocks noGrp="1"/>
          </p:cNvSpPr>
          <p:nvPr>
            <p:ph type="title"/>
          </p:nvPr>
        </p:nvSpPr>
        <p:spPr/>
        <p:txBody>
          <a:bodyPr/>
          <a:lstStyle/>
          <a:p>
            <a:r>
              <a:rPr lang="en-US"/>
              <a:t>What was done in VDR1 (cont.)</a:t>
            </a:r>
          </a:p>
        </p:txBody>
      </p:sp>
      <p:sp>
        <p:nvSpPr>
          <p:cNvPr id="4" name="Text Placeholder 3">
            <a:extLst>
              <a:ext uri="{FF2B5EF4-FFF2-40B4-BE49-F238E27FC236}">
                <a16:creationId xmlns:a16="http://schemas.microsoft.com/office/drawing/2014/main" id="{C6BADA9D-4AAA-4633-8493-6016F3E160B4}"/>
              </a:ext>
            </a:extLst>
          </p:cNvPr>
          <p:cNvSpPr>
            <a:spLocks noGrp="1"/>
          </p:cNvSpPr>
          <p:nvPr>
            <p:ph type="body" sz="quarter" idx="10"/>
          </p:nvPr>
        </p:nvSpPr>
        <p:spPr/>
        <p:txBody>
          <a:bodyPr vert="horz" lIns="91440" tIns="45720" rIns="91440" bIns="45720" rtlCol="0" anchor="t">
            <a:noAutofit/>
          </a:bodyPr>
          <a:lstStyle/>
          <a:p>
            <a:r>
              <a:rPr lang="en-US"/>
              <a:t>William Pisani</a:t>
            </a:r>
          </a:p>
        </p:txBody>
      </p:sp>
      <p:sp>
        <p:nvSpPr>
          <p:cNvPr id="8" name="Content Placeholder 5">
            <a:extLst>
              <a:ext uri="{FF2B5EF4-FFF2-40B4-BE49-F238E27FC236}">
                <a16:creationId xmlns:a16="http://schemas.microsoft.com/office/drawing/2014/main" id="{49BC67EE-E8A0-4B65-A60E-B9B398ECDD17}"/>
              </a:ext>
            </a:extLst>
          </p:cNvPr>
          <p:cNvSpPr txBox="1">
            <a:spLocks/>
          </p:cNvSpPr>
          <p:nvPr/>
        </p:nvSpPr>
        <p:spPr>
          <a:xfrm>
            <a:off x="843164" y="1564336"/>
            <a:ext cx="10752539" cy="429069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500" b="1"/>
              <a:t>Customer Needs</a:t>
            </a:r>
          </a:p>
          <a:p>
            <a:pPr>
              <a:lnSpc>
                <a:spcPct val="100000"/>
              </a:lnSpc>
            </a:pPr>
            <a:r>
              <a:rPr lang="en-US" sz="2500"/>
              <a:t>Interpreted Needs</a:t>
            </a:r>
          </a:p>
          <a:p>
            <a:pPr lvl="1">
              <a:lnSpc>
                <a:spcPct val="100000"/>
              </a:lnSpc>
            </a:pPr>
            <a:r>
              <a:rPr lang="en-US" sz="2100"/>
              <a:t>A program should take parameters for a battery and output parameters for a battery box and BMS</a:t>
            </a:r>
          </a:p>
          <a:p>
            <a:pPr lvl="1">
              <a:lnSpc>
                <a:spcPct val="100000"/>
              </a:lnSpc>
            </a:pPr>
            <a:r>
              <a:rPr lang="en-US" sz="2100"/>
              <a:t>The battery box should protect the battery, keep the battery from overheating, and the battery box cannot negatively impact the environment </a:t>
            </a:r>
          </a:p>
          <a:p>
            <a:pPr lvl="1">
              <a:lnSpc>
                <a:spcPct val="100000"/>
              </a:lnSpc>
            </a:pPr>
            <a:r>
              <a:rPr lang="en-US" sz="2100"/>
              <a:t>A small-scale prototype should be created with proper specifications</a:t>
            </a:r>
          </a:p>
          <a:p>
            <a:pPr lvl="1">
              <a:lnSpc>
                <a:spcPct val="100000"/>
              </a:lnSpc>
            </a:pPr>
            <a:r>
              <a:rPr lang="en-US" sz="2100"/>
              <a:t>BMS maintains charge control, cell balancing, and monitors power input and output  </a:t>
            </a:r>
          </a:p>
          <a:p>
            <a:pPr lvl="1">
              <a:lnSpc>
                <a:spcPct val="100000"/>
              </a:lnSpc>
            </a:pPr>
            <a:r>
              <a:rPr lang="en-US" sz="2100"/>
              <a:t>Battery system for a momentary high-torque boost should be focal point of the BMS system</a:t>
            </a:r>
          </a:p>
          <a:p>
            <a:pPr lvl="1">
              <a:lnSpc>
                <a:spcPct val="100000"/>
              </a:lnSpc>
            </a:pPr>
            <a:r>
              <a:rPr lang="en-US" sz="2100"/>
              <a:t>The battery box and BMS must both adhere to SAE competition guidelines</a:t>
            </a:r>
          </a:p>
          <a:p>
            <a:pPr>
              <a:lnSpc>
                <a:spcPct val="100000"/>
              </a:lnSpc>
            </a:pPr>
            <a:endParaRPr lang="en-US" sz="2200"/>
          </a:p>
          <a:p>
            <a:endParaRPr lang="en-US" sz="2200"/>
          </a:p>
          <a:p>
            <a:endParaRPr lang="en-US"/>
          </a:p>
        </p:txBody>
      </p:sp>
      <p:sp>
        <p:nvSpPr>
          <p:cNvPr id="5" name="Slide Number Placeholder 3">
            <a:extLst>
              <a:ext uri="{FF2B5EF4-FFF2-40B4-BE49-F238E27FC236}">
                <a16:creationId xmlns:a16="http://schemas.microsoft.com/office/drawing/2014/main" id="{D470C61F-4C84-486E-AA49-DECE2105210C}"/>
              </a:ext>
            </a:extLst>
          </p:cNvPr>
          <p:cNvSpPr>
            <a:spLocks noGrp="1"/>
          </p:cNvSpPr>
          <p:nvPr>
            <p:ph type="sldNum" sz="quarter" idx="4"/>
          </p:nvPr>
        </p:nvSpPr>
        <p:spPr>
          <a:xfrm>
            <a:off x="4724400" y="6433298"/>
            <a:ext cx="2743200" cy="365760"/>
          </a:xfrm>
        </p:spPr>
        <p:txBody>
          <a:bodyPr/>
          <a:lstStyle/>
          <a:p>
            <a:fld id="{1D4DB10E-F3E0-46B7-A627-DDAED89BC122}" type="slidenum">
              <a:rPr lang="en-US" smtClean="0"/>
              <a:pPr/>
              <a:t>6</a:t>
            </a:fld>
            <a:endParaRPr lang="en-US"/>
          </a:p>
        </p:txBody>
      </p:sp>
    </p:spTree>
    <p:extLst>
      <p:ext uri="{BB962C8B-B14F-4D97-AF65-F5344CB8AC3E}">
        <p14:creationId xmlns:p14="http://schemas.microsoft.com/office/powerpoint/2010/main" val="1056405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39C932-CEC8-45EF-BD32-751D99B6F2D8}"/>
              </a:ext>
            </a:extLst>
          </p:cNvPr>
          <p:cNvSpPr>
            <a:spLocks noGrp="1"/>
          </p:cNvSpPr>
          <p:nvPr>
            <p:ph type="sldNum" sz="quarter" idx="4"/>
          </p:nvPr>
        </p:nvSpPr>
        <p:spPr/>
        <p:txBody>
          <a:bodyPr/>
          <a:lstStyle/>
          <a:p>
            <a:fld id="{1D4DB10E-F3E0-46B7-A627-DDAED89BC122}" type="slidenum">
              <a:rPr lang="en-US" smtClean="0"/>
              <a:pPr/>
              <a:t>7</a:t>
            </a:fld>
            <a:endParaRPr lang="en-US"/>
          </a:p>
        </p:txBody>
      </p:sp>
      <p:sp>
        <p:nvSpPr>
          <p:cNvPr id="3" name="Text Placeholder 2">
            <a:extLst>
              <a:ext uri="{FF2B5EF4-FFF2-40B4-BE49-F238E27FC236}">
                <a16:creationId xmlns:a16="http://schemas.microsoft.com/office/drawing/2014/main" id="{4541ACFD-709C-4294-84F9-B1150F09932D}"/>
              </a:ext>
            </a:extLst>
          </p:cNvPr>
          <p:cNvSpPr>
            <a:spLocks noGrp="1"/>
          </p:cNvSpPr>
          <p:nvPr>
            <p:ph type="body" sz="quarter" idx="10"/>
          </p:nvPr>
        </p:nvSpPr>
        <p:spPr/>
        <p:txBody>
          <a:bodyPr vert="horz" lIns="91440" tIns="45720" rIns="91440" bIns="45720" rtlCol="0" anchor="t">
            <a:noAutofit/>
          </a:bodyPr>
          <a:lstStyle/>
          <a:p>
            <a:r>
              <a:rPr lang="en-US"/>
              <a:t>William Pisani</a:t>
            </a:r>
          </a:p>
        </p:txBody>
      </p:sp>
      <p:graphicFrame>
        <p:nvGraphicFramePr>
          <p:cNvPr id="5" name="Diagram 4">
            <a:extLst>
              <a:ext uri="{FF2B5EF4-FFF2-40B4-BE49-F238E27FC236}">
                <a16:creationId xmlns:a16="http://schemas.microsoft.com/office/drawing/2014/main" id="{FDB230F9-E62A-4334-A2CC-789CFB287673}"/>
              </a:ext>
            </a:extLst>
          </p:cNvPr>
          <p:cNvGraphicFramePr/>
          <p:nvPr>
            <p:extLst>
              <p:ext uri="{D42A27DB-BD31-4B8C-83A1-F6EECF244321}">
                <p14:modId xmlns:p14="http://schemas.microsoft.com/office/powerpoint/2010/main" val="1448022200"/>
              </p:ext>
            </p:extLst>
          </p:nvPr>
        </p:nvGraphicFramePr>
        <p:xfrm>
          <a:off x="1800018" y="68968"/>
          <a:ext cx="10987176" cy="6235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5" name="Title 1">
            <a:extLst>
              <a:ext uri="{FF2B5EF4-FFF2-40B4-BE49-F238E27FC236}">
                <a16:creationId xmlns:a16="http://schemas.microsoft.com/office/drawing/2014/main" id="{8F4AE535-681C-492D-B05D-B64338FF7D76}"/>
              </a:ext>
            </a:extLst>
          </p:cNvPr>
          <p:cNvSpPr>
            <a:spLocks noGrp="1"/>
          </p:cNvSpPr>
          <p:nvPr/>
        </p:nvSpPr>
        <p:spPr>
          <a:xfrm>
            <a:off x="597946" y="857586"/>
            <a:ext cx="4318000" cy="8683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stStyle>
          <a:p>
            <a:r>
              <a:rPr lang="en-US"/>
              <a:t>What was done in VDR1 (cont.)</a:t>
            </a:r>
            <a:endParaRPr lang="en-US" b="0"/>
          </a:p>
          <a:p>
            <a:pPr>
              <a:lnSpc>
                <a:spcPct val="100000"/>
              </a:lnSpc>
            </a:pPr>
            <a:endParaRPr lang="en-US"/>
          </a:p>
        </p:txBody>
      </p:sp>
      <p:sp>
        <p:nvSpPr>
          <p:cNvPr id="846" name="Title 1">
            <a:extLst>
              <a:ext uri="{FF2B5EF4-FFF2-40B4-BE49-F238E27FC236}">
                <a16:creationId xmlns:a16="http://schemas.microsoft.com/office/drawing/2014/main" id="{6ACB16D9-5D06-4CE5-8FB4-15C60B37AC97}"/>
              </a:ext>
            </a:extLst>
          </p:cNvPr>
          <p:cNvSpPr>
            <a:spLocks noGrp="1"/>
          </p:cNvSpPr>
          <p:nvPr/>
        </p:nvSpPr>
        <p:spPr>
          <a:xfrm>
            <a:off x="597946" y="1825774"/>
            <a:ext cx="4318000" cy="8683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stStyle>
          <a:p>
            <a:r>
              <a:rPr lang="en-US" sz="2500"/>
              <a:t>Functional Decomposition</a:t>
            </a:r>
            <a:endParaRPr lang="en-US" sz="2500" err="1"/>
          </a:p>
          <a:p>
            <a:pPr>
              <a:lnSpc>
                <a:spcPct val="100000"/>
              </a:lnSpc>
            </a:pPr>
            <a:endParaRPr lang="en-US"/>
          </a:p>
        </p:txBody>
      </p:sp>
    </p:spTree>
    <p:extLst>
      <p:ext uri="{BB962C8B-B14F-4D97-AF65-F5344CB8AC3E}">
        <p14:creationId xmlns:p14="http://schemas.microsoft.com/office/powerpoint/2010/main" val="122241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7E112-0110-4F29-9BAA-82F1B9507195}"/>
              </a:ext>
            </a:extLst>
          </p:cNvPr>
          <p:cNvSpPr>
            <a:spLocks noGrp="1"/>
          </p:cNvSpPr>
          <p:nvPr>
            <p:ph type="title"/>
          </p:nvPr>
        </p:nvSpPr>
        <p:spPr/>
        <p:txBody>
          <a:bodyPr/>
          <a:lstStyle/>
          <a:p>
            <a:r>
              <a:rPr lang="en-US"/>
              <a:t>Targets</a:t>
            </a:r>
          </a:p>
        </p:txBody>
      </p:sp>
      <p:sp>
        <p:nvSpPr>
          <p:cNvPr id="4" name="Slide Number Placeholder 3">
            <a:extLst>
              <a:ext uri="{FF2B5EF4-FFF2-40B4-BE49-F238E27FC236}">
                <a16:creationId xmlns:a16="http://schemas.microsoft.com/office/drawing/2014/main" id="{18E482D2-92B1-49A1-B689-BCC355129087}"/>
              </a:ext>
            </a:extLst>
          </p:cNvPr>
          <p:cNvSpPr>
            <a:spLocks noGrp="1"/>
          </p:cNvSpPr>
          <p:nvPr>
            <p:ph type="sldNum" sz="quarter" idx="4"/>
          </p:nvPr>
        </p:nvSpPr>
        <p:spPr/>
        <p:txBody>
          <a:bodyPr/>
          <a:lstStyle/>
          <a:p>
            <a:fld id="{1D4DB10E-F3E0-46B7-A627-DDAED89BC122}" type="slidenum">
              <a:rPr lang="en-US" smtClean="0"/>
              <a:pPr/>
              <a:t>8</a:t>
            </a:fld>
            <a:endParaRPr lang="en-US"/>
          </a:p>
        </p:txBody>
      </p:sp>
      <p:sp>
        <p:nvSpPr>
          <p:cNvPr id="5" name="Rectangle 4">
            <a:extLst>
              <a:ext uri="{FF2B5EF4-FFF2-40B4-BE49-F238E27FC236}">
                <a16:creationId xmlns:a16="http://schemas.microsoft.com/office/drawing/2014/main" id="{81CC30BF-483E-4E4A-80FF-3E1C313E6E40}"/>
              </a:ext>
            </a:extLst>
          </p:cNvPr>
          <p:cNvSpPr/>
          <p:nvPr/>
        </p:nvSpPr>
        <p:spPr>
          <a:xfrm>
            <a:off x="830317" y="4641705"/>
            <a:ext cx="2980773" cy="9350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E9A9FE7-6E40-4D80-905A-C6A23EA8CA0D}"/>
              </a:ext>
            </a:extLst>
          </p:cNvPr>
          <p:cNvSpPr txBox="1"/>
          <p:nvPr/>
        </p:nvSpPr>
        <p:spPr>
          <a:xfrm>
            <a:off x="811459" y="4886546"/>
            <a:ext cx="1646605" cy="400110"/>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ctr"/>
            <a:r>
              <a:rPr lang="en-US" sz="2000">
                <a:cs typeface="Calibri"/>
              </a:rPr>
              <a:t>William Pisani</a:t>
            </a:r>
            <a:endParaRPr lang="en-US"/>
          </a:p>
        </p:txBody>
      </p:sp>
      <p:pic>
        <p:nvPicPr>
          <p:cNvPr id="6" name="Graphic 5" descr="Bullseye">
            <a:extLst>
              <a:ext uri="{FF2B5EF4-FFF2-40B4-BE49-F238E27FC236}">
                <a16:creationId xmlns:a16="http://schemas.microsoft.com/office/drawing/2014/main" id="{EA65260F-8273-44E8-A540-21E980037F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3744239"/>
            <a:ext cx="914400" cy="914400"/>
          </a:xfrm>
          <a:prstGeom prst="rect">
            <a:avLst/>
          </a:prstGeom>
        </p:spPr>
      </p:pic>
    </p:spTree>
    <p:extLst>
      <p:ext uri="{BB962C8B-B14F-4D97-AF65-F5344CB8AC3E}">
        <p14:creationId xmlns:p14="http://schemas.microsoft.com/office/powerpoint/2010/main" val="963884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53D05B-1C62-4E22-9747-939901DCB779}"/>
              </a:ext>
            </a:extLst>
          </p:cNvPr>
          <p:cNvSpPr>
            <a:spLocks noGrp="1"/>
          </p:cNvSpPr>
          <p:nvPr>
            <p:ph idx="1"/>
          </p:nvPr>
        </p:nvSpPr>
        <p:spPr>
          <a:xfrm>
            <a:off x="329353" y="507814"/>
            <a:ext cx="6428630" cy="5408890"/>
          </a:xfrm>
        </p:spPr>
        <p:txBody>
          <a:bodyPr vert="horz" lIns="91440" tIns="45720" rIns="91440" bIns="45720" rtlCol="0" anchor="t">
            <a:normAutofit/>
          </a:bodyPr>
          <a:lstStyle/>
          <a:p>
            <a:endParaRPr lang="en-US"/>
          </a:p>
          <a:p>
            <a:r>
              <a:rPr lang="en-US"/>
              <a:t>Weight, discharge current, voltage level, power output, G-Force, and input voltage were all chosen in a performance-based perspective</a:t>
            </a:r>
          </a:p>
          <a:p>
            <a:pPr marL="0" indent="0">
              <a:buNone/>
            </a:pPr>
            <a:endParaRPr lang="en-US"/>
          </a:p>
          <a:p>
            <a:r>
              <a:rPr lang="en-US"/>
              <a:t>With safety in mind, the impact resistance, box temperature, and cell temperatures were chosen carefully to maintain operation while mitigating risks</a:t>
            </a:r>
          </a:p>
          <a:p>
            <a:endParaRPr lang="en-US"/>
          </a:p>
          <a:p>
            <a:endParaRPr lang="en-US"/>
          </a:p>
        </p:txBody>
      </p:sp>
      <p:sp>
        <p:nvSpPr>
          <p:cNvPr id="4" name="Slide Number Placeholder 3">
            <a:extLst>
              <a:ext uri="{FF2B5EF4-FFF2-40B4-BE49-F238E27FC236}">
                <a16:creationId xmlns:a16="http://schemas.microsoft.com/office/drawing/2014/main" id="{BDCDF836-3421-479D-AA2F-83BF523A7077}"/>
              </a:ext>
            </a:extLst>
          </p:cNvPr>
          <p:cNvSpPr>
            <a:spLocks noGrp="1"/>
          </p:cNvSpPr>
          <p:nvPr>
            <p:ph type="sldNum" sz="quarter" idx="4"/>
          </p:nvPr>
        </p:nvSpPr>
        <p:spPr/>
        <p:txBody>
          <a:bodyPr/>
          <a:lstStyle/>
          <a:p>
            <a:fld id="{1D4DB10E-F3E0-46B7-A627-DDAED89BC122}" type="slidenum">
              <a:rPr lang="en-US" smtClean="0"/>
              <a:pPr/>
              <a:t>9</a:t>
            </a:fld>
            <a:endParaRPr lang="en-US"/>
          </a:p>
        </p:txBody>
      </p:sp>
      <p:sp>
        <p:nvSpPr>
          <p:cNvPr id="5" name="Text Placeholder 4">
            <a:extLst>
              <a:ext uri="{FF2B5EF4-FFF2-40B4-BE49-F238E27FC236}">
                <a16:creationId xmlns:a16="http://schemas.microsoft.com/office/drawing/2014/main" id="{F58B7DF1-547D-4159-A339-B93C38C2FCAA}"/>
              </a:ext>
            </a:extLst>
          </p:cNvPr>
          <p:cNvSpPr>
            <a:spLocks noGrp="1"/>
          </p:cNvSpPr>
          <p:nvPr>
            <p:ph type="body" sz="quarter" idx="10"/>
          </p:nvPr>
        </p:nvSpPr>
        <p:spPr/>
        <p:txBody>
          <a:bodyPr vert="horz" lIns="91440" tIns="45720" rIns="91440" bIns="45720" rtlCol="0" anchor="t">
            <a:noAutofit/>
          </a:bodyPr>
          <a:lstStyle/>
          <a:p>
            <a:r>
              <a:rPr lang="en-US"/>
              <a:t>William Pisani </a:t>
            </a:r>
          </a:p>
        </p:txBody>
      </p:sp>
      <p:graphicFrame>
        <p:nvGraphicFramePr>
          <p:cNvPr id="6" name="Table 5">
            <a:extLst>
              <a:ext uri="{FF2B5EF4-FFF2-40B4-BE49-F238E27FC236}">
                <a16:creationId xmlns:a16="http://schemas.microsoft.com/office/drawing/2014/main" id="{96160245-DE7E-4069-BA91-C0F34FF6C2CE}"/>
              </a:ext>
            </a:extLst>
          </p:cNvPr>
          <p:cNvGraphicFramePr>
            <a:graphicFrameLocks noGrp="1"/>
          </p:cNvGraphicFramePr>
          <p:nvPr>
            <p:extLst>
              <p:ext uri="{D42A27DB-BD31-4B8C-83A1-F6EECF244321}">
                <p14:modId xmlns:p14="http://schemas.microsoft.com/office/powerpoint/2010/main" val="877429224"/>
              </p:ext>
            </p:extLst>
          </p:nvPr>
        </p:nvGraphicFramePr>
        <p:xfrm>
          <a:off x="6866965" y="484093"/>
          <a:ext cx="5080668" cy="5443616"/>
        </p:xfrm>
        <a:graphic>
          <a:graphicData uri="http://schemas.openxmlformats.org/drawingml/2006/table">
            <a:tbl>
              <a:tblPr firstRow="1" bandRow="1">
                <a:tableStyleId>{073A0DAA-6AF3-43AB-8588-CEC1D06C72B9}</a:tableStyleId>
              </a:tblPr>
              <a:tblGrid>
                <a:gridCol w="1693556">
                  <a:extLst>
                    <a:ext uri="{9D8B030D-6E8A-4147-A177-3AD203B41FA5}">
                      <a16:colId xmlns:a16="http://schemas.microsoft.com/office/drawing/2014/main" val="2617582464"/>
                    </a:ext>
                  </a:extLst>
                </a:gridCol>
                <a:gridCol w="1693556">
                  <a:extLst>
                    <a:ext uri="{9D8B030D-6E8A-4147-A177-3AD203B41FA5}">
                      <a16:colId xmlns:a16="http://schemas.microsoft.com/office/drawing/2014/main" val="2516509617"/>
                    </a:ext>
                  </a:extLst>
                </a:gridCol>
                <a:gridCol w="1693556">
                  <a:extLst>
                    <a:ext uri="{9D8B030D-6E8A-4147-A177-3AD203B41FA5}">
                      <a16:colId xmlns:a16="http://schemas.microsoft.com/office/drawing/2014/main" val="935501417"/>
                    </a:ext>
                  </a:extLst>
                </a:gridCol>
              </a:tblGrid>
              <a:tr h="297561">
                <a:tc>
                  <a:txBody>
                    <a:bodyPr/>
                    <a:lstStyle/>
                    <a:p>
                      <a:pPr indent="0" algn="ctr" fontAlgn="base"/>
                      <a:r>
                        <a:rPr lang="en-US">
                          <a:effectLst/>
                        </a:rPr>
                        <a:t>Metric  </a:t>
                      </a:r>
                    </a:p>
                  </a:txBody>
                  <a:tcPr marL="0" marR="0" marT="0" marB="0"/>
                </a:tc>
                <a:tc>
                  <a:txBody>
                    <a:bodyPr/>
                    <a:lstStyle/>
                    <a:p>
                      <a:pPr indent="0" algn="ctr" fontAlgn="base"/>
                      <a:r>
                        <a:rPr lang="en-US">
                          <a:effectLst/>
                        </a:rPr>
                        <a:t>Target </a:t>
                      </a:r>
                    </a:p>
                  </a:txBody>
                  <a:tcPr marL="0" marR="0" marT="0" marB="0"/>
                </a:tc>
                <a:tc>
                  <a:txBody>
                    <a:bodyPr/>
                    <a:lstStyle/>
                    <a:p>
                      <a:pPr indent="0" algn="ctr" fontAlgn="base"/>
                      <a:r>
                        <a:rPr lang="en-US">
                          <a:effectLst/>
                        </a:rPr>
                        <a:t>Unit  </a:t>
                      </a:r>
                    </a:p>
                  </a:txBody>
                  <a:tcPr marL="0" marR="0" marT="0" marB="0"/>
                </a:tc>
                <a:extLst>
                  <a:ext uri="{0D108BD9-81ED-4DB2-BD59-A6C34878D82A}">
                    <a16:rowId xmlns:a16="http://schemas.microsoft.com/office/drawing/2014/main" val="510338077"/>
                  </a:ext>
                </a:extLst>
              </a:tr>
              <a:tr h="297561">
                <a:tc>
                  <a:txBody>
                    <a:bodyPr/>
                    <a:lstStyle/>
                    <a:p>
                      <a:pPr indent="0" algn="ctr" fontAlgn="base"/>
                      <a:r>
                        <a:rPr lang="en-US">
                          <a:effectLst/>
                        </a:rPr>
                        <a:t>G-Force </a:t>
                      </a:r>
                    </a:p>
                  </a:txBody>
                  <a:tcPr marL="0" marR="0" marT="0" marB="0"/>
                </a:tc>
                <a:tc>
                  <a:txBody>
                    <a:bodyPr/>
                    <a:lstStyle/>
                    <a:p>
                      <a:pPr indent="0" algn="ctr" fontAlgn="base"/>
                      <a:r>
                        <a:rPr lang="en-US">
                          <a:effectLst/>
                        </a:rPr>
                        <a:t>2 </a:t>
                      </a:r>
                    </a:p>
                  </a:txBody>
                  <a:tcPr marL="0" marR="0" marT="0" marB="0"/>
                </a:tc>
                <a:tc>
                  <a:txBody>
                    <a:bodyPr/>
                    <a:lstStyle/>
                    <a:p>
                      <a:pPr indent="0" algn="ctr" fontAlgn="base"/>
                      <a:r>
                        <a:rPr lang="en-US">
                          <a:effectLst/>
                        </a:rPr>
                        <a:t>G’s </a:t>
                      </a:r>
                    </a:p>
                  </a:txBody>
                  <a:tcPr marL="0" marR="0" marT="0" marB="0"/>
                </a:tc>
                <a:extLst>
                  <a:ext uri="{0D108BD9-81ED-4DB2-BD59-A6C34878D82A}">
                    <a16:rowId xmlns:a16="http://schemas.microsoft.com/office/drawing/2014/main" val="2726883955"/>
                  </a:ext>
                </a:extLst>
              </a:tr>
              <a:tr h="297561">
                <a:tc>
                  <a:txBody>
                    <a:bodyPr/>
                    <a:lstStyle/>
                    <a:p>
                      <a:pPr indent="0" algn="ctr" fontAlgn="base"/>
                      <a:r>
                        <a:rPr lang="en-US">
                          <a:effectLst/>
                        </a:rPr>
                        <a:t>Impact Resistant</a:t>
                      </a:r>
                    </a:p>
                  </a:txBody>
                  <a:tcPr marL="0" marR="0" marT="0" marB="0"/>
                </a:tc>
                <a:tc>
                  <a:txBody>
                    <a:bodyPr/>
                    <a:lstStyle/>
                    <a:p>
                      <a:pPr indent="0" algn="ctr" fontAlgn="base"/>
                      <a:r>
                        <a:rPr lang="en-US">
                          <a:effectLst/>
                        </a:rPr>
                        <a:t>Yes </a:t>
                      </a:r>
                    </a:p>
                  </a:txBody>
                  <a:tcPr marL="0" marR="0" marT="0" marB="0"/>
                </a:tc>
                <a:tc>
                  <a:txBody>
                    <a:bodyPr/>
                    <a:lstStyle/>
                    <a:p>
                      <a:pPr indent="0" algn="ctr" fontAlgn="base"/>
                      <a:r>
                        <a:rPr lang="en-US">
                          <a:effectLst/>
                        </a:rPr>
                        <a:t>N/A </a:t>
                      </a:r>
                    </a:p>
                  </a:txBody>
                  <a:tcPr marL="0" marR="0" marT="0" marB="0"/>
                </a:tc>
                <a:extLst>
                  <a:ext uri="{0D108BD9-81ED-4DB2-BD59-A6C34878D82A}">
                    <a16:rowId xmlns:a16="http://schemas.microsoft.com/office/drawing/2014/main" val="3268432330"/>
                  </a:ext>
                </a:extLst>
              </a:tr>
              <a:tr h="297561">
                <a:tc>
                  <a:txBody>
                    <a:bodyPr/>
                    <a:lstStyle/>
                    <a:p>
                      <a:pPr indent="0" algn="ctr" fontAlgn="base"/>
                      <a:r>
                        <a:rPr lang="en-US">
                          <a:effectLst/>
                        </a:rPr>
                        <a:t>Battery Weight </a:t>
                      </a:r>
                    </a:p>
                  </a:txBody>
                  <a:tcPr marL="0" marR="0" marT="0" marB="0"/>
                </a:tc>
                <a:tc>
                  <a:txBody>
                    <a:bodyPr/>
                    <a:lstStyle/>
                    <a:p>
                      <a:pPr indent="0" algn="ctr" fontAlgn="base"/>
                      <a:r>
                        <a:rPr lang="en-US">
                          <a:effectLst/>
                        </a:rPr>
                        <a:t>8 </a:t>
                      </a:r>
                    </a:p>
                  </a:txBody>
                  <a:tcPr marL="0" marR="0" marT="0" marB="0"/>
                </a:tc>
                <a:tc>
                  <a:txBody>
                    <a:bodyPr/>
                    <a:lstStyle/>
                    <a:p>
                      <a:pPr indent="0" algn="ctr" fontAlgn="base"/>
                      <a:r>
                        <a:rPr lang="en-US">
                          <a:effectLst/>
                        </a:rPr>
                        <a:t>Lbs. </a:t>
                      </a:r>
                    </a:p>
                  </a:txBody>
                  <a:tcPr marL="0" marR="0" marT="0" marB="0"/>
                </a:tc>
                <a:extLst>
                  <a:ext uri="{0D108BD9-81ED-4DB2-BD59-A6C34878D82A}">
                    <a16:rowId xmlns:a16="http://schemas.microsoft.com/office/drawing/2014/main" val="3050775859"/>
                  </a:ext>
                </a:extLst>
              </a:tr>
              <a:tr h="297561">
                <a:tc>
                  <a:txBody>
                    <a:bodyPr/>
                    <a:lstStyle/>
                    <a:p>
                      <a:pPr indent="0" algn="ctr" fontAlgn="base"/>
                      <a:r>
                        <a:rPr lang="en-US">
                          <a:effectLst/>
                        </a:rPr>
                        <a:t>Compact </a:t>
                      </a:r>
                    </a:p>
                  </a:txBody>
                  <a:tcPr marL="0" marR="0" marT="0" marB="0"/>
                </a:tc>
                <a:tc>
                  <a:txBody>
                    <a:bodyPr/>
                    <a:lstStyle/>
                    <a:p>
                      <a:pPr indent="0" algn="ctr" fontAlgn="base"/>
                      <a:r>
                        <a:rPr lang="en-US">
                          <a:effectLst/>
                        </a:rPr>
                        <a:t>Yes </a:t>
                      </a:r>
                    </a:p>
                  </a:txBody>
                  <a:tcPr marL="0" marR="0" marT="0" marB="0"/>
                </a:tc>
                <a:tc>
                  <a:txBody>
                    <a:bodyPr/>
                    <a:lstStyle/>
                    <a:p>
                      <a:pPr indent="0" algn="ctr" fontAlgn="base"/>
                      <a:r>
                        <a:rPr lang="en-US">
                          <a:effectLst/>
                        </a:rPr>
                        <a:t>N/A </a:t>
                      </a:r>
                    </a:p>
                  </a:txBody>
                  <a:tcPr marL="0" marR="0" marT="0" marB="0"/>
                </a:tc>
                <a:extLst>
                  <a:ext uri="{0D108BD9-81ED-4DB2-BD59-A6C34878D82A}">
                    <a16:rowId xmlns:a16="http://schemas.microsoft.com/office/drawing/2014/main" val="2544300766"/>
                  </a:ext>
                </a:extLst>
              </a:tr>
              <a:tr h="297561">
                <a:tc>
                  <a:txBody>
                    <a:bodyPr/>
                    <a:lstStyle/>
                    <a:p>
                      <a:pPr indent="0" algn="ctr" fontAlgn="base"/>
                      <a:r>
                        <a:rPr lang="en-US">
                          <a:effectLst/>
                        </a:rPr>
                        <a:t>Battery Volume </a:t>
                      </a:r>
                    </a:p>
                  </a:txBody>
                  <a:tcPr marL="0" marR="0" marT="0" marB="0"/>
                </a:tc>
                <a:tc>
                  <a:txBody>
                    <a:bodyPr/>
                    <a:lstStyle/>
                    <a:p>
                      <a:pPr indent="0" algn="ctr" fontAlgn="base"/>
                      <a:r>
                        <a:rPr lang="en-US">
                          <a:effectLst/>
                        </a:rPr>
                        <a:t>216 </a:t>
                      </a:r>
                    </a:p>
                  </a:txBody>
                  <a:tcPr marL="0" marR="0" marT="0" marB="0"/>
                </a:tc>
                <a:tc>
                  <a:txBody>
                    <a:bodyPr/>
                    <a:lstStyle/>
                    <a:p>
                      <a:pPr indent="0" algn="ctr" fontAlgn="base"/>
                      <a:r>
                        <a:rPr lang="en-US"/>
                        <a:t>In</a:t>
                      </a:r>
                      <a:r>
                        <a:rPr lang="en-US" sz="1800" b="1" i="0" u="none" strike="noStrike" baseline="30000" noProof="0">
                          <a:solidFill>
                            <a:srgbClr val="000000"/>
                          </a:solidFill>
                          <a:latin typeface="Calibri"/>
                        </a:rPr>
                        <a:t>3</a:t>
                      </a:r>
                      <a:r>
                        <a:rPr lang="en-US">
                          <a:effectLst/>
                        </a:rPr>
                        <a:t> </a:t>
                      </a:r>
                    </a:p>
                  </a:txBody>
                  <a:tcPr marL="0" marR="0" marT="0" marB="0"/>
                </a:tc>
                <a:extLst>
                  <a:ext uri="{0D108BD9-81ED-4DB2-BD59-A6C34878D82A}">
                    <a16:rowId xmlns:a16="http://schemas.microsoft.com/office/drawing/2014/main" val="3765390663"/>
                  </a:ext>
                </a:extLst>
              </a:tr>
              <a:tr h="612626">
                <a:tc>
                  <a:txBody>
                    <a:bodyPr/>
                    <a:lstStyle/>
                    <a:p>
                      <a:pPr indent="0" algn="ctr" fontAlgn="base"/>
                      <a:r>
                        <a:rPr lang="en-US">
                          <a:effectLst/>
                        </a:rPr>
                        <a:t>Internal Box Temperature </a:t>
                      </a:r>
                    </a:p>
                  </a:txBody>
                  <a:tcPr marL="0" marR="0" marT="0" marB="0"/>
                </a:tc>
                <a:tc>
                  <a:txBody>
                    <a:bodyPr/>
                    <a:lstStyle/>
                    <a:p>
                      <a:pPr indent="0" algn="ctr" fontAlgn="base"/>
                      <a:r>
                        <a:rPr lang="en-US">
                          <a:effectLst/>
                        </a:rPr>
                        <a:t>&lt;60 </a:t>
                      </a:r>
                    </a:p>
                  </a:txBody>
                  <a:tcPr marL="0" marR="0" marT="0" marB="0"/>
                </a:tc>
                <a:tc>
                  <a:txBody>
                    <a:bodyPr/>
                    <a:lstStyle/>
                    <a:p>
                      <a:pPr indent="0" algn="ctr" fontAlgn="base"/>
                      <a:r>
                        <a:rPr lang="en-US">
                          <a:effectLst/>
                        </a:rPr>
                        <a:t>Celsius </a:t>
                      </a:r>
                    </a:p>
                  </a:txBody>
                  <a:tcPr marL="0" marR="0" marT="0" marB="0"/>
                </a:tc>
                <a:extLst>
                  <a:ext uri="{0D108BD9-81ED-4DB2-BD59-A6C34878D82A}">
                    <a16:rowId xmlns:a16="http://schemas.microsoft.com/office/drawing/2014/main" val="2292526399"/>
                  </a:ext>
                </a:extLst>
              </a:tr>
              <a:tr h="612626">
                <a:tc>
                  <a:txBody>
                    <a:bodyPr/>
                    <a:lstStyle/>
                    <a:p>
                      <a:pPr indent="0" algn="ctr" fontAlgn="base"/>
                      <a:r>
                        <a:rPr lang="en-US">
                          <a:effectLst/>
                        </a:rPr>
                        <a:t>Max Discharge Current </a:t>
                      </a:r>
                    </a:p>
                  </a:txBody>
                  <a:tcPr marL="0" marR="0" marT="0" marB="0"/>
                </a:tc>
                <a:tc>
                  <a:txBody>
                    <a:bodyPr/>
                    <a:lstStyle/>
                    <a:p>
                      <a:pPr indent="0" algn="ctr" fontAlgn="base"/>
                      <a:r>
                        <a:rPr lang="en-US"/>
                        <a:t>500</a:t>
                      </a:r>
                      <a:r>
                        <a:rPr lang="en-US">
                          <a:effectLst/>
                        </a:rPr>
                        <a:t> </a:t>
                      </a:r>
                    </a:p>
                  </a:txBody>
                  <a:tcPr marL="0" marR="0" marT="0" marB="0"/>
                </a:tc>
                <a:tc>
                  <a:txBody>
                    <a:bodyPr/>
                    <a:lstStyle/>
                    <a:p>
                      <a:pPr indent="0" algn="ctr" fontAlgn="base"/>
                      <a:r>
                        <a:rPr lang="en-US">
                          <a:effectLst/>
                        </a:rPr>
                        <a:t>Amps </a:t>
                      </a:r>
                    </a:p>
                  </a:txBody>
                  <a:tcPr marL="0" marR="0" marT="0" marB="0"/>
                </a:tc>
                <a:extLst>
                  <a:ext uri="{0D108BD9-81ED-4DB2-BD59-A6C34878D82A}">
                    <a16:rowId xmlns:a16="http://schemas.microsoft.com/office/drawing/2014/main" val="2157237424"/>
                  </a:ext>
                </a:extLst>
              </a:tr>
              <a:tr h="910185">
                <a:tc>
                  <a:txBody>
                    <a:bodyPr/>
                    <a:lstStyle/>
                    <a:p>
                      <a:pPr indent="0" algn="ctr" fontAlgn="base"/>
                      <a:r>
                        <a:rPr lang="en-US">
                          <a:effectLst/>
                        </a:rPr>
                        <a:t>Battery Pack Voltage Level </a:t>
                      </a:r>
                    </a:p>
                  </a:txBody>
                  <a:tcPr marL="0" marR="0" marT="0" marB="0"/>
                </a:tc>
                <a:tc>
                  <a:txBody>
                    <a:bodyPr/>
                    <a:lstStyle/>
                    <a:p>
                      <a:pPr indent="0" algn="ctr" fontAlgn="base"/>
                      <a:r>
                        <a:rPr lang="en-US">
                          <a:effectLst/>
                        </a:rPr>
                        <a:t>60 </a:t>
                      </a:r>
                    </a:p>
                  </a:txBody>
                  <a:tcPr marL="0" marR="0" marT="0" marB="0"/>
                </a:tc>
                <a:tc>
                  <a:txBody>
                    <a:bodyPr/>
                    <a:lstStyle/>
                    <a:p>
                      <a:pPr indent="0" algn="ctr" fontAlgn="base"/>
                      <a:r>
                        <a:rPr lang="en-US">
                          <a:effectLst/>
                        </a:rPr>
                        <a:t>Volts </a:t>
                      </a:r>
                    </a:p>
                  </a:txBody>
                  <a:tcPr marL="0" marR="0" marT="0" marB="0"/>
                </a:tc>
                <a:extLst>
                  <a:ext uri="{0D108BD9-81ED-4DB2-BD59-A6C34878D82A}">
                    <a16:rowId xmlns:a16="http://schemas.microsoft.com/office/drawing/2014/main" val="244075114"/>
                  </a:ext>
                </a:extLst>
              </a:tr>
              <a:tr h="612626">
                <a:tc>
                  <a:txBody>
                    <a:bodyPr/>
                    <a:lstStyle/>
                    <a:p>
                      <a:pPr indent="0" algn="ctr" fontAlgn="base"/>
                      <a:r>
                        <a:rPr lang="en-US">
                          <a:effectLst/>
                        </a:rPr>
                        <a:t>Battery Cell Temperatures </a:t>
                      </a:r>
                    </a:p>
                  </a:txBody>
                  <a:tcPr marL="0" marR="0" marT="0" marB="0"/>
                </a:tc>
                <a:tc>
                  <a:txBody>
                    <a:bodyPr/>
                    <a:lstStyle/>
                    <a:p>
                      <a:pPr indent="0" algn="ctr" fontAlgn="base"/>
                      <a:r>
                        <a:rPr lang="en-US">
                          <a:effectLst/>
                        </a:rPr>
                        <a:t>&lt;60 </a:t>
                      </a:r>
                    </a:p>
                  </a:txBody>
                  <a:tcPr marL="0" marR="0" marT="0" marB="0"/>
                </a:tc>
                <a:tc>
                  <a:txBody>
                    <a:bodyPr/>
                    <a:lstStyle/>
                    <a:p>
                      <a:pPr indent="0" algn="ctr" fontAlgn="base"/>
                      <a:r>
                        <a:rPr lang="en-US">
                          <a:effectLst/>
                        </a:rPr>
                        <a:t>Celsius </a:t>
                      </a:r>
                    </a:p>
                  </a:txBody>
                  <a:tcPr marL="0" marR="0" marT="0" marB="0"/>
                </a:tc>
                <a:extLst>
                  <a:ext uri="{0D108BD9-81ED-4DB2-BD59-A6C34878D82A}">
                    <a16:rowId xmlns:a16="http://schemas.microsoft.com/office/drawing/2014/main" val="1218933407"/>
                  </a:ext>
                </a:extLst>
              </a:tr>
              <a:tr h="297561">
                <a:tc>
                  <a:txBody>
                    <a:bodyPr/>
                    <a:lstStyle/>
                    <a:p>
                      <a:pPr indent="0" algn="ctr" fontAlgn="base"/>
                      <a:r>
                        <a:rPr lang="en-US">
                          <a:effectLst/>
                        </a:rPr>
                        <a:t>Power Output </a:t>
                      </a:r>
                    </a:p>
                  </a:txBody>
                  <a:tcPr marL="0" marR="0" marT="0" marB="0"/>
                </a:tc>
                <a:tc>
                  <a:txBody>
                    <a:bodyPr/>
                    <a:lstStyle/>
                    <a:p>
                      <a:pPr indent="0" algn="ctr" fontAlgn="base"/>
                      <a:r>
                        <a:rPr lang="en-US">
                          <a:effectLst/>
                        </a:rPr>
                        <a:t>30 </a:t>
                      </a:r>
                    </a:p>
                  </a:txBody>
                  <a:tcPr marL="0" marR="0" marT="0" marB="0"/>
                </a:tc>
                <a:tc>
                  <a:txBody>
                    <a:bodyPr/>
                    <a:lstStyle/>
                    <a:p>
                      <a:pPr indent="0" algn="ctr" fontAlgn="base"/>
                      <a:r>
                        <a:rPr lang="en-US">
                          <a:effectLst/>
                        </a:rPr>
                        <a:t>kW </a:t>
                      </a:r>
                    </a:p>
                  </a:txBody>
                  <a:tcPr marL="0" marR="0" marT="0" marB="0"/>
                </a:tc>
                <a:extLst>
                  <a:ext uri="{0D108BD9-81ED-4DB2-BD59-A6C34878D82A}">
                    <a16:rowId xmlns:a16="http://schemas.microsoft.com/office/drawing/2014/main" val="1296456327"/>
                  </a:ext>
                </a:extLst>
              </a:tr>
              <a:tr h="612626">
                <a:tc>
                  <a:txBody>
                    <a:bodyPr/>
                    <a:lstStyle/>
                    <a:p>
                      <a:pPr indent="0" algn="ctr" fontAlgn="base"/>
                      <a:r>
                        <a:rPr lang="en-US">
                          <a:effectLst/>
                        </a:rPr>
                        <a:t>Input Voltage to Battery </a:t>
                      </a:r>
                    </a:p>
                  </a:txBody>
                  <a:tcPr marL="0" marR="0" marT="0" marB="0"/>
                </a:tc>
                <a:tc>
                  <a:txBody>
                    <a:bodyPr/>
                    <a:lstStyle/>
                    <a:p>
                      <a:pPr indent="0" algn="ctr" fontAlgn="base"/>
                      <a:r>
                        <a:rPr lang="en-US">
                          <a:effectLst/>
                        </a:rPr>
                        <a:t>60 </a:t>
                      </a:r>
                    </a:p>
                  </a:txBody>
                  <a:tcPr marL="0" marR="0" marT="0" marB="0"/>
                </a:tc>
                <a:tc>
                  <a:txBody>
                    <a:bodyPr/>
                    <a:lstStyle/>
                    <a:p>
                      <a:pPr indent="0" algn="ctr" fontAlgn="base"/>
                      <a:r>
                        <a:rPr lang="en-US">
                          <a:effectLst/>
                        </a:rPr>
                        <a:t>Volts </a:t>
                      </a:r>
                    </a:p>
                  </a:txBody>
                  <a:tcPr marL="0" marR="0" marT="0" marB="0"/>
                </a:tc>
                <a:extLst>
                  <a:ext uri="{0D108BD9-81ED-4DB2-BD59-A6C34878D82A}">
                    <a16:rowId xmlns:a16="http://schemas.microsoft.com/office/drawing/2014/main" val="1077401645"/>
                  </a:ext>
                </a:extLst>
              </a:tr>
            </a:tbl>
          </a:graphicData>
        </a:graphic>
      </p:graphicFrame>
    </p:spTree>
    <p:extLst>
      <p:ext uri="{BB962C8B-B14F-4D97-AF65-F5344CB8AC3E}">
        <p14:creationId xmlns:p14="http://schemas.microsoft.com/office/powerpoint/2010/main" val="3356597630"/>
      </p:ext>
    </p:extLst>
  </p:cSld>
  <p:clrMapOvr>
    <a:masterClrMapping/>
  </p:clrMapOvr>
</p:sld>
</file>

<file path=ppt/theme/theme1.xml><?xml version="1.0" encoding="utf-8"?>
<a:theme xmlns:a="http://schemas.openxmlformats.org/drawingml/2006/main" name="Title Slides">
  <a:themeElements>
    <a:clrScheme name="College of Engineering 2">
      <a:dk1>
        <a:sysClr val="windowText" lastClr="000000"/>
      </a:dk1>
      <a:lt1>
        <a:sysClr val="window" lastClr="FFFFFF"/>
      </a:lt1>
      <a:dk2>
        <a:srgbClr val="404040"/>
      </a:dk2>
      <a:lt2>
        <a:srgbClr val="BFBFBF"/>
      </a:lt2>
      <a:accent1>
        <a:srgbClr val="236192"/>
      </a:accent1>
      <a:accent2>
        <a:srgbClr val="00CFB4"/>
      </a:accent2>
      <a:accent3>
        <a:srgbClr val="A4D233"/>
      </a:accent3>
      <a:accent4>
        <a:srgbClr val="00BBDC"/>
      </a:accent4>
      <a:accent5>
        <a:srgbClr val="EE2737"/>
      </a:accent5>
      <a:accent6>
        <a:srgbClr val="B7B09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defPPr>
      </a:lstStyle>
    </a:txDef>
  </a:objectDefaults>
  <a:extraClrSchemeLst/>
  <a:extLst>
    <a:ext uri="{05A4C25C-085E-4340-85A3-A5531E510DB2}">
      <thm15:themeFamily xmlns:thm15="http://schemas.microsoft.com/office/thememl/2012/main" name="EML 4551-2 2019 Widescreen" id="{57337EE4-1F6B-47F8-8911-99CEED736B6B}" vid="{401E33EA-4933-4577-812F-45AAD1C2C0BB}"/>
    </a:ext>
  </a:extLst>
</a:theme>
</file>

<file path=ppt/theme/theme2.xml><?xml version="1.0" encoding="utf-8"?>
<a:theme xmlns:a="http://schemas.openxmlformats.org/drawingml/2006/main" name="Content Slides">
  <a:themeElements>
    <a:clrScheme name="College of Engineering">
      <a:dk1>
        <a:sysClr val="windowText" lastClr="000000"/>
      </a:dk1>
      <a:lt1>
        <a:sysClr val="window" lastClr="FFFFFF"/>
      </a:lt1>
      <a:dk2>
        <a:srgbClr val="404040"/>
      </a:dk2>
      <a:lt2>
        <a:srgbClr val="BFBFBF"/>
      </a:lt2>
      <a:accent1>
        <a:srgbClr val="236192"/>
      </a:accent1>
      <a:accent2>
        <a:srgbClr val="A4D233"/>
      </a:accent2>
      <a:accent3>
        <a:srgbClr val="00CFB4"/>
      </a:accent3>
      <a:accent4>
        <a:srgbClr val="00BBDC"/>
      </a:accent4>
      <a:accent5>
        <a:srgbClr val="EE2737"/>
      </a:accent5>
      <a:accent6>
        <a:srgbClr val="B7B09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defPPr>
      </a:lstStyle>
    </a:txDef>
  </a:objectDefaults>
  <a:extraClrSchemeLst/>
  <a:extLst>
    <a:ext uri="{05A4C25C-085E-4340-85A3-A5531E510DB2}">
      <thm15:themeFamily xmlns:thm15="http://schemas.microsoft.com/office/thememl/2012/main" name="EML 4551-2 2019 Widescreen" id="{57337EE4-1F6B-47F8-8911-99CEED736B6B}" vid="{A817B2FE-AA00-4BCE-9E22-FE0D78AEEBC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EML 4551-2 2019 Widescreen</Template>
  <TotalTime>38</TotalTime>
  <Words>2398</Words>
  <Application>Microsoft Office PowerPoint</Application>
  <PresentationFormat>Widescreen</PresentationFormat>
  <Paragraphs>748</Paragraphs>
  <Slides>37</Slides>
  <Notes>13</Notes>
  <HiddenSlides>10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Arial</vt:lpstr>
      <vt:lpstr>Calibri</vt:lpstr>
      <vt:lpstr>Helvetica Neue</vt:lpstr>
      <vt:lpstr>Helvetica Neue Condensed</vt:lpstr>
      <vt:lpstr>Times New Roman</vt:lpstr>
      <vt:lpstr>Title Slides</vt:lpstr>
      <vt:lpstr>Content Slides</vt:lpstr>
      <vt:lpstr> Team 505: SAE Hybrid Vehicle: Battery Box and BMS</vt:lpstr>
      <vt:lpstr>Team Introductions</vt:lpstr>
      <vt:lpstr>Past Work </vt:lpstr>
      <vt:lpstr>Project Re-Introduction</vt:lpstr>
      <vt:lpstr>What was done in VDR1</vt:lpstr>
      <vt:lpstr>What was done in VDR1 (cont.)</vt:lpstr>
      <vt:lpstr>PowerPoint Presentation</vt:lpstr>
      <vt:lpstr>Targets</vt:lpstr>
      <vt:lpstr>PowerPoint Presentation</vt:lpstr>
      <vt:lpstr>Concept Generation</vt:lpstr>
      <vt:lpstr>Methods of Generation</vt:lpstr>
      <vt:lpstr>Methods of Generation (cont.)</vt:lpstr>
      <vt:lpstr>Morphological Chart</vt:lpstr>
      <vt:lpstr>Morphological Chart</vt:lpstr>
      <vt:lpstr>Concept Selection</vt:lpstr>
      <vt:lpstr>Comparison Matrix</vt:lpstr>
      <vt:lpstr>House of Quality</vt:lpstr>
      <vt:lpstr>Nine-Design Pugh Chart</vt:lpstr>
      <vt:lpstr>Five-Design Pugh Chart</vt:lpstr>
      <vt:lpstr>Analytical Hierarchy Process</vt:lpstr>
      <vt:lpstr>Analytical Hierarchy Process Normalized</vt:lpstr>
      <vt:lpstr>Analytical Hierarchy Results</vt:lpstr>
      <vt:lpstr>Analytical Hierarchy Process (cont.)  </vt:lpstr>
      <vt:lpstr>Analytical Hierarchy Process (cont.)  </vt:lpstr>
      <vt:lpstr>Top Design from AHP and Pugh Charts</vt:lpstr>
      <vt:lpstr>References</vt:lpstr>
      <vt:lpstr>Questions</vt:lpstr>
      <vt:lpstr>PowerPoint Presentation</vt:lpstr>
      <vt:lpstr>Top Eight Concepts</vt:lpstr>
      <vt:lpstr>Top Eight Concepts (cont.)</vt:lpstr>
      <vt:lpstr>PowerPoint Presentation</vt:lpstr>
      <vt:lpstr>Backup Slides</vt:lpstr>
      <vt:lpstr>PowerPoint Presentation</vt:lpstr>
      <vt:lpstr>Standard Shapes</vt:lpstr>
      <vt:lpstr>Approved Logos</vt:lpstr>
      <vt:lpstr>Color Palette</vt:lpstr>
      <vt:lpstr>APA Tables</vt:lpstr>
    </vt:vector>
  </TitlesOfParts>
  <Company>Florida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Raymond Klouda</dc:creator>
  <cp:lastModifiedBy>Thomas O'Neill</cp:lastModifiedBy>
  <cp:revision>1</cp:revision>
  <dcterms:created xsi:type="dcterms:W3CDTF">2018-09-27T19:09:34Z</dcterms:created>
  <dcterms:modified xsi:type="dcterms:W3CDTF">2018-11-13T06:03:27Z</dcterms:modified>
</cp:coreProperties>
</file>